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4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03A06FD-50C3-4D54-9E3E-D4B72883A4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B163E5E-23C9-43C6-895E-EA52CEE7E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0C259D9-4102-48E3-AFA8-9156FB061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C8B6EEC-3DB4-4ED4-BCEA-D3A84C587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A063107-8B55-46E2-9525-8E3717BD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99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996D730-0EB1-468C-9088-FB2347451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D47906FF-1775-4741-A9DB-C3B3F34D2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26E9FA8-3388-4864-BB30-FAC39FFD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707476C-AF66-4AD3-A135-06C9F339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70158F4-27D7-4C33-BAE1-89228D00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30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5CD66D1-5F89-4E26-9854-33C54BC027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72074AA8-77F6-4D5F-BE68-A5C6273FA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65CA3F0-49E1-41DC-8381-E694A49F9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26B5C6B-DA86-487E-8B80-75AD2276F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DA36039-809D-483A-8D66-6E610655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99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84FBAF1-0BA2-4327-87D7-EBBE8A2A6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995E435-B326-4107-8EFF-20218792E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DA51D02-0FCF-4AB3-967E-4094DFCB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A45D643-0E06-40DE-A45C-1E288DCA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FBBBC2D4-CF01-45A7-8DA5-F7CED091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555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75C4833E-DF00-4795-9F51-79DDE532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6D45E37-ADDC-4153-97C8-F286A3543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37199EF-4B39-45DC-8E9E-7DFF9B8DA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DE97747-D513-492B-95B7-1336254D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4E41E54-E9A0-45F0-8EDF-63D90BD3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31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D379CEC-3B27-4DC6-9B47-31FA252B1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0816B61-820E-43B3-9F6C-3E789E355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E4A2D3BF-E1CD-4679-BB3C-A2F474FD3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2BED8005-4C43-4900-9CBB-317D1AB4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862D654E-FA51-4434-A1AE-65753070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236700E4-7A8D-458E-AE8E-6CFDF0D18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027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BCA96E5-78C0-4B3F-9502-8A8C0F9C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9A0184C8-9156-4B3D-8FAB-395536DD9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5A10D7F-1EFB-44B6-9E60-E22F2B22F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92724FA7-3BA4-412F-9D2C-40A4184F2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939A5AB-8394-4407-B42C-14813E7C5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502EE792-47D9-40FB-917C-860EA3F5E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BBE8CC95-5848-40EA-BDAE-0F3E257B2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F55E3596-7292-4AB2-9FFA-96DF3C931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A5F7174-712A-46CC-A559-B1A79F862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1B82B07C-FB12-4D22-B31B-017445AB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79AF06C9-5EEE-4FAB-9F02-59C52F027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AAAD82-CDDF-40D7-9756-B37EA5B55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94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DD45A2CC-D049-4897-A140-54878838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E5CB91BA-7ACB-404F-ACEF-9E7342316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6820F4DC-841F-4E85-AC61-A65C6B26F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28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4E50150-04FD-4F18-8D45-0D462CBF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26659FAF-0FD4-4BC8-9A90-2463C18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2A84778D-648F-42E3-B12E-5E6723540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788FC287-7A10-4528-BD2F-CB0FF4B5B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5DB748BF-277A-4E5E-A000-3C34B9819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73AA1CA-DA30-40E3-96CC-1264D4BE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69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F208FF1-E654-4FE4-969C-7E92C25D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A30FFAC0-73FF-48FC-A3CD-1DF3CFB60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9B6B0B5B-90F2-4F58-B05A-8CDFED616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453E59A2-3581-47A3-9893-43361C444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53A19003-587E-49CE-A38B-42B45F30D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6DFA896-90D7-44F1-BCDC-DF65F99B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357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7C8255CF-1979-4B16-9A9D-7AA46945D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A1D0ECBC-BA2A-4ED9-9A79-684CF2CB7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9781C3C-6230-4009-90EF-80A0ED3CC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EF146-060E-4030-B673-60830DE53810}" type="datetimeFigureOut">
              <a:rPr lang="fr-FR" smtClean="0"/>
              <a:t>14/02/2020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D7F3FF7-CEA2-4390-AC5E-137915FEE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F30EF0-93E2-4FAD-A877-65573CB9D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39B6-424B-4320-8D6E-6D1C641C02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43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s://www.google.com/imgres?imgurl=https://www.logando.de/wp-content/uploads/2014/01/ME40C.jpg&amp;imgrefurl=https://www.logando.de/mieten/bildschirme-displays/40-49-zoll/40-zoll-samsung-me40c-mieten/&amp;docid=6Jv4rpmJqiUimM&amp;tbnid=wPis0SiQTG8J1M:&amp;vet=10ahUKEwin5PKEzrDeAhWFyoUKHdpzAV4QMwhsKAUwBQ..i&amp;w=800&amp;h=600&amp;client=firefox-b&amp;bih=916&amp;biw=1920&amp;q=samsung%20me40c&amp;ved=0ahUKEwin5PKEzrDeAhWFyoUKHdpzAV4QMwhsKAUwBQ&amp;iact=mrc&amp;uact=8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960471" y="1862037"/>
            <a:ext cx="8167740" cy="2952196"/>
          </a:xfrm>
          <a:prstGeom prst="rect">
            <a:avLst/>
          </a:prstGeom>
          <a:blipFill dpi="0" rotWithShape="1">
            <a:blip r:embed="rId2">
              <a:alphaModFix amt="1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1097023" y="3281917"/>
            <a:ext cx="2878126" cy="821675"/>
            <a:chOff x="2908922" y="2792850"/>
            <a:chExt cx="2709365" cy="821675"/>
          </a:xfrm>
        </p:grpSpPr>
        <p:sp>
          <p:nvSpPr>
            <p:cNvPr id="206" name="Rectangle 8"/>
            <p:cNvSpPr/>
            <p:nvPr/>
          </p:nvSpPr>
          <p:spPr>
            <a:xfrm>
              <a:off x="2908922" y="2792850"/>
              <a:ext cx="2694067" cy="604448"/>
            </a:xfrm>
            <a:custGeom>
              <a:avLst/>
              <a:gdLst>
                <a:gd name="connsiteX0" fmla="*/ 0 w 2911709"/>
                <a:gd name="connsiteY0" fmla="*/ 0 h 1824733"/>
                <a:gd name="connsiteX1" fmla="*/ 2911709 w 2911709"/>
                <a:gd name="connsiteY1" fmla="*/ 0 h 1824733"/>
                <a:gd name="connsiteX2" fmla="*/ 2911709 w 2911709"/>
                <a:gd name="connsiteY2" fmla="*/ 1824733 h 1824733"/>
                <a:gd name="connsiteX3" fmla="*/ 0 w 2911709"/>
                <a:gd name="connsiteY3" fmla="*/ 1824733 h 1824733"/>
                <a:gd name="connsiteX4" fmla="*/ 0 w 2911709"/>
                <a:gd name="connsiteY4" fmla="*/ 0 h 1824733"/>
                <a:gd name="connsiteX0" fmla="*/ 801188 w 2911709"/>
                <a:gd name="connsiteY0" fmla="*/ 679269 h 1824733"/>
                <a:gd name="connsiteX1" fmla="*/ 2911709 w 2911709"/>
                <a:gd name="connsiteY1" fmla="*/ 0 h 1824733"/>
                <a:gd name="connsiteX2" fmla="*/ 2911709 w 2911709"/>
                <a:gd name="connsiteY2" fmla="*/ 1824733 h 1824733"/>
                <a:gd name="connsiteX3" fmla="*/ 0 w 2911709"/>
                <a:gd name="connsiteY3" fmla="*/ 1824733 h 1824733"/>
                <a:gd name="connsiteX4" fmla="*/ 801188 w 2911709"/>
                <a:gd name="connsiteY4" fmla="*/ 679269 h 1824733"/>
                <a:gd name="connsiteX0" fmla="*/ 801188 w 4104784"/>
                <a:gd name="connsiteY0" fmla="*/ 679269 h 2869761"/>
                <a:gd name="connsiteX1" fmla="*/ 2911709 w 4104784"/>
                <a:gd name="connsiteY1" fmla="*/ 0 h 2869761"/>
                <a:gd name="connsiteX2" fmla="*/ 4104784 w 4104784"/>
                <a:gd name="connsiteY2" fmla="*/ 2869761 h 2869761"/>
                <a:gd name="connsiteX3" fmla="*/ 0 w 4104784"/>
                <a:gd name="connsiteY3" fmla="*/ 1824733 h 2869761"/>
                <a:gd name="connsiteX4" fmla="*/ 801188 w 4104784"/>
                <a:gd name="connsiteY4" fmla="*/ 679269 h 2869761"/>
                <a:gd name="connsiteX0" fmla="*/ 801188 w 4339915"/>
                <a:gd name="connsiteY0" fmla="*/ 0 h 2190492"/>
                <a:gd name="connsiteX1" fmla="*/ 4339915 w 4339915"/>
                <a:gd name="connsiteY1" fmla="*/ 1271451 h 2190492"/>
                <a:gd name="connsiteX2" fmla="*/ 4104784 w 4339915"/>
                <a:gd name="connsiteY2" fmla="*/ 2190492 h 2190492"/>
                <a:gd name="connsiteX3" fmla="*/ 0 w 4339915"/>
                <a:gd name="connsiteY3" fmla="*/ 1145464 h 2190492"/>
                <a:gd name="connsiteX4" fmla="*/ 801188 w 4339915"/>
                <a:gd name="connsiteY4" fmla="*/ 0 h 2190492"/>
                <a:gd name="connsiteX0" fmla="*/ 801188 w 4566338"/>
                <a:gd name="connsiteY0" fmla="*/ 0 h 2190492"/>
                <a:gd name="connsiteX1" fmla="*/ 4566338 w 4566338"/>
                <a:gd name="connsiteY1" fmla="*/ 1419496 h 2190492"/>
                <a:gd name="connsiteX2" fmla="*/ 4104784 w 4566338"/>
                <a:gd name="connsiteY2" fmla="*/ 2190492 h 2190492"/>
                <a:gd name="connsiteX3" fmla="*/ 0 w 4566338"/>
                <a:gd name="connsiteY3" fmla="*/ 1145464 h 2190492"/>
                <a:gd name="connsiteX4" fmla="*/ 801188 w 4566338"/>
                <a:gd name="connsiteY4" fmla="*/ 0 h 2190492"/>
                <a:gd name="connsiteX0" fmla="*/ 1010194 w 4566338"/>
                <a:gd name="connsiteY0" fmla="*/ 0 h 1624435"/>
                <a:gd name="connsiteX1" fmla="*/ 4566338 w 4566338"/>
                <a:gd name="connsiteY1" fmla="*/ 853439 h 1624435"/>
                <a:gd name="connsiteX2" fmla="*/ 4104784 w 4566338"/>
                <a:gd name="connsiteY2" fmla="*/ 1624435 h 1624435"/>
                <a:gd name="connsiteX3" fmla="*/ 0 w 4566338"/>
                <a:gd name="connsiteY3" fmla="*/ 579407 h 1624435"/>
                <a:gd name="connsiteX4" fmla="*/ 1010194 w 4566338"/>
                <a:gd name="connsiteY4" fmla="*/ 0 h 1624435"/>
                <a:gd name="connsiteX0" fmla="*/ 113211 w 3669355"/>
                <a:gd name="connsiteY0" fmla="*/ 0 h 1624435"/>
                <a:gd name="connsiteX1" fmla="*/ 3669355 w 3669355"/>
                <a:gd name="connsiteY1" fmla="*/ 853439 h 1624435"/>
                <a:gd name="connsiteX2" fmla="*/ 3207801 w 3669355"/>
                <a:gd name="connsiteY2" fmla="*/ 1624435 h 1624435"/>
                <a:gd name="connsiteX3" fmla="*/ 0 w 3669355"/>
                <a:gd name="connsiteY3" fmla="*/ 753578 h 1624435"/>
                <a:gd name="connsiteX4" fmla="*/ 113211 w 3669355"/>
                <a:gd name="connsiteY4" fmla="*/ 0 h 1624435"/>
                <a:gd name="connsiteX0" fmla="*/ 984068 w 3669355"/>
                <a:gd name="connsiteY0" fmla="*/ 0 h 1154172"/>
                <a:gd name="connsiteX1" fmla="*/ 3669355 w 3669355"/>
                <a:gd name="connsiteY1" fmla="*/ 383176 h 1154172"/>
                <a:gd name="connsiteX2" fmla="*/ 3207801 w 3669355"/>
                <a:gd name="connsiteY2" fmla="*/ 1154172 h 1154172"/>
                <a:gd name="connsiteX3" fmla="*/ 0 w 3669355"/>
                <a:gd name="connsiteY3" fmla="*/ 283315 h 1154172"/>
                <a:gd name="connsiteX4" fmla="*/ 984068 w 3669355"/>
                <a:gd name="connsiteY4" fmla="*/ 0 h 1154172"/>
                <a:gd name="connsiteX0" fmla="*/ 1140822 w 3826109"/>
                <a:gd name="connsiteY0" fmla="*/ 0 h 1154172"/>
                <a:gd name="connsiteX1" fmla="*/ 3826109 w 3826109"/>
                <a:gd name="connsiteY1" fmla="*/ 383176 h 1154172"/>
                <a:gd name="connsiteX2" fmla="*/ 3364555 w 3826109"/>
                <a:gd name="connsiteY2" fmla="*/ 1154172 h 1154172"/>
                <a:gd name="connsiteX3" fmla="*/ 0 w 3826109"/>
                <a:gd name="connsiteY3" fmla="*/ 222355 h 1154172"/>
                <a:gd name="connsiteX4" fmla="*/ 1140822 w 3826109"/>
                <a:gd name="connsiteY4" fmla="*/ 0 h 1154172"/>
                <a:gd name="connsiteX0" fmla="*/ 1140822 w 3704189"/>
                <a:gd name="connsiteY0" fmla="*/ 0 h 1154172"/>
                <a:gd name="connsiteX1" fmla="*/ 3704189 w 3704189"/>
                <a:gd name="connsiteY1" fmla="*/ 243839 h 1154172"/>
                <a:gd name="connsiteX2" fmla="*/ 3364555 w 3704189"/>
                <a:gd name="connsiteY2" fmla="*/ 1154172 h 1154172"/>
                <a:gd name="connsiteX3" fmla="*/ 0 w 3704189"/>
                <a:gd name="connsiteY3" fmla="*/ 222355 h 1154172"/>
                <a:gd name="connsiteX4" fmla="*/ 1140822 w 3704189"/>
                <a:gd name="connsiteY4" fmla="*/ 0 h 1154172"/>
                <a:gd name="connsiteX0" fmla="*/ 1140822 w 3782566"/>
                <a:gd name="connsiteY0" fmla="*/ 0 h 1154172"/>
                <a:gd name="connsiteX1" fmla="*/ 3782566 w 3782566"/>
                <a:gd name="connsiteY1" fmla="*/ 191588 h 1154172"/>
                <a:gd name="connsiteX2" fmla="*/ 3364555 w 3782566"/>
                <a:gd name="connsiteY2" fmla="*/ 1154172 h 1154172"/>
                <a:gd name="connsiteX3" fmla="*/ 0 w 3782566"/>
                <a:gd name="connsiteY3" fmla="*/ 222355 h 1154172"/>
                <a:gd name="connsiteX4" fmla="*/ 1140822 w 3782566"/>
                <a:gd name="connsiteY4" fmla="*/ 0 h 1154172"/>
                <a:gd name="connsiteX0" fmla="*/ 1140822 w 3869651"/>
                <a:gd name="connsiteY0" fmla="*/ 0 h 1154172"/>
                <a:gd name="connsiteX1" fmla="*/ 3869651 w 3869651"/>
                <a:gd name="connsiteY1" fmla="*/ 243839 h 1154172"/>
                <a:gd name="connsiteX2" fmla="*/ 3364555 w 3869651"/>
                <a:gd name="connsiteY2" fmla="*/ 1154172 h 1154172"/>
                <a:gd name="connsiteX3" fmla="*/ 0 w 3869651"/>
                <a:gd name="connsiteY3" fmla="*/ 222355 h 1154172"/>
                <a:gd name="connsiteX4" fmla="*/ 1140822 w 3869651"/>
                <a:gd name="connsiteY4" fmla="*/ 0 h 1154172"/>
                <a:gd name="connsiteX0" fmla="*/ 1140822 w 3869651"/>
                <a:gd name="connsiteY0" fmla="*/ 0 h 527154"/>
                <a:gd name="connsiteX1" fmla="*/ 3869651 w 3869651"/>
                <a:gd name="connsiteY1" fmla="*/ 243839 h 527154"/>
                <a:gd name="connsiteX2" fmla="*/ 3416807 w 3869651"/>
                <a:gd name="connsiteY2" fmla="*/ 527154 h 527154"/>
                <a:gd name="connsiteX3" fmla="*/ 0 w 3869651"/>
                <a:gd name="connsiteY3" fmla="*/ 222355 h 527154"/>
                <a:gd name="connsiteX4" fmla="*/ 1140822 w 3869651"/>
                <a:gd name="connsiteY4" fmla="*/ 0 h 527154"/>
                <a:gd name="connsiteX0" fmla="*/ 1140822 w 3730314"/>
                <a:gd name="connsiteY0" fmla="*/ 0 h 527154"/>
                <a:gd name="connsiteX1" fmla="*/ 3730314 w 3730314"/>
                <a:gd name="connsiteY1" fmla="*/ 269965 h 527154"/>
                <a:gd name="connsiteX2" fmla="*/ 3416807 w 3730314"/>
                <a:gd name="connsiteY2" fmla="*/ 527154 h 527154"/>
                <a:gd name="connsiteX3" fmla="*/ 0 w 3730314"/>
                <a:gd name="connsiteY3" fmla="*/ 222355 h 527154"/>
                <a:gd name="connsiteX4" fmla="*/ 1140822 w 3730314"/>
                <a:gd name="connsiteY4" fmla="*/ 0 h 527154"/>
                <a:gd name="connsiteX0" fmla="*/ 1140822 w 3730314"/>
                <a:gd name="connsiteY0" fmla="*/ 0 h 492320"/>
                <a:gd name="connsiteX1" fmla="*/ 3730314 w 3730314"/>
                <a:gd name="connsiteY1" fmla="*/ 269965 h 492320"/>
                <a:gd name="connsiteX2" fmla="*/ 3303595 w 3730314"/>
                <a:gd name="connsiteY2" fmla="*/ 492320 h 492320"/>
                <a:gd name="connsiteX3" fmla="*/ 0 w 3730314"/>
                <a:gd name="connsiteY3" fmla="*/ 222355 h 492320"/>
                <a:gd name="connsiteX4" fmla="*/ 1140822 w 3730314"/>
                <a:gd name="connsiteY4" fmla="*/ 0 h 492320"/>
                <a:gd name="connsiteX0" fmla="*/ 1140822 w 3730314"/>
                <a:gd name="connsiteY0" fmla="*/ 0 h 744868"/>
                <a:gd name="connsiteX1" fmla="*/ 3730314 w 3730314"/>
                <a:gd name="connsiteY1" fmla="*/ 269965 h 744868"/>
                <a:gd name="connsiteX2" fmla="*/ 3303595 w 3730314"/>
                <a:gd name="connsiteY2" fmla="*/ 744868 h 744868"/>
                <a:gd name="connsiteX3" fmla="*/ 0 w 3730314"/>
                <a:gd name="connsiteY3" fmla="*/ 222355 h 744868"/>
                <a:gd name="connsiteX4" fmla="*/ 1140822 w 3730314"/>
                <a:gd name="connsiteY4" fmla="*/ 0 h 744868"/>
                <a:gd name="connsiteX0" fmla="*/ 1140822 w 3656642"/>
                <a:gd name="connsiteY0" fmla="*/ 0 h 744868"/>
                <a:gd name="connsiteX1" fmla="*/ 3656642 w 3656642"/>
                <a:gd name="connsiteY1" fmla="*/ 308968 h 744868"/>
                <a:gd name="connsiteX2" fmla="*/ 3303595 w 3656642"/>
                <a:gd name="connsiteY2" fmla="*/ 744868 h 744868"/>
                <a:gd name="connsiteX3" fmla="*/ 0 w 3656642"/>
                <a:gd name="connsiteY3" fmla="*/ 222355 h 744868"/>
                <a:gd name="connsiteX4" fmla="*/ 1140822 w 3656642"/>
                <a:gd name="connsiteY4" fmla="*/ 0 h 744868"/>
                <a:gd name="connsiteX0" fmla="*/ 1140822 w 3630640"/>
                <a:gd name="connsiteY0" fmla="*/ 0 h 744868"/>
                <a:gd name="connsiteX1" fmla="*/ 3630640 w 3630640"/>
                <a:gd name="connsiteY1" fmla="*/ 304634 h 744868"/>
                <a:gd name="connsiteX2" fmla="*/ 3303595 w 3630640"/>
                <a:gd name="connsiteY2" fmla="*/ 744868 h 744868"/>
                <a:gd name="connsiteX3" fmla="*/ 0 w 3630640"/>
                <a:gd name="connsiteY3" fmla="*/ 222355 h 744868"/>
                <a:gd name="connsiteX4" fmla="*/ 1140822 w 3630640"/>
                <a:gd name="connsiteY4" fmla="*/ 0 h 744868"/>
                <a:gd name="connsiteX0" fmla="*/ 1140822 w 3630640"/>
                <a:gd name="connsiteY0" fmla="*/ 0 h 684196"/>
                <a:gd name="connsiteX1" fmla="*/ 3630640 w 3630640"/>
                <a:gd name="connsiteY1" fmla="*/ 304634 h 684196"/>
                <a:gd name="connsiteX2" fmla="*/ 3294927 w 3630640"/>
                <a:gd name="connsiteY2" fmla="*/ 684196 h 684196"/>
                <a:gd name="connsiteX3" fmla="*/ 0 w 3630640"/>
                <a:gd name="connsiteY3" fmla="*/ 222355 h 684196"/>
                <a:gd name="connsiteX4" fmla="*/ 1140822 w 3630640"/>
                <a:gd name="connsiteY4" fmla="*/ 0 h 684196"/>
                <a:gd name="connsiteX0" fmla="*/ 1140822 w 3630640"/>
                <a:gd name="connsiteY0" fmla="*/ 0 h 701531"/>
                <a:gd name="connsiteX1" fmla="*/ 3630640 w 3630640"/>
                <a:gd name="connsiteY1" fmla="*/ 304634 h 701531"/>
                <a:gd name="connsiteX2" fmla="*/ 3281926 w 3630640"/>
                <a:gd name="connsiteY2" fmla="*/ 701531 h 701531"/>
                <a:gd name="connsiteX3" fmla="*/ 0 w 3630640"/>
                <a:gd name="connsiteY3" fmla="*/ 222355 h 701531"/>
                <a:gd name="connsiteX4" fmla="*/ 1140822 w 3630640"/>
                <a:gd name="connsiteY4" fmla="*/ 0 h 701531"/>
                <a:gd name="connsiteX0" fmla="*/ 1140822 w 3630640"/>
                <a:gd name="connsiteY0" fmla="*/ 0 h 688530"/>
                <a:gd name="connsiteX1" fmla="*/ 3630640 w 3630640"/>
                <a:gd name="connsiteY1" fmla="*/ 304634 h 688530"/>
                <a:gd name="connsiteX2" fmla="*/ 3264592 w 3630640"/>
                <a:gd name="connsiteY2" fmla="*/ 688530 h 688530"/>
                <a:gd name="connsiteX3" fmla="*/ 0 w 3630640"/>
                <a:gd name="connsiteY3" fmla="*/ 222355 h 688530"/>
                <a:gd name="connsiteX4" fmla="*/ 1140822 w 3630640"/>
                <a:gd name="connsiteY4" fmla="*/ 0 h 688530"/>
                <a:gd name="connsiteX0" fmla="*/ 1140822 w 3587303"/>
                <a:gd name="connsiteY0" fmla="*/ 0 h 688530"/>
                <a:gd name="connsiteX1" fmla="*/ 3587303 w 3587303"/>
                <a:gd name="connsiteY1" fmla="*/ 300300 h 688530"/>
                <a:gd name="connsiteX2" fmla="*/ 3264592 w 3587303"/>
                <a:gd name="connsiteY2" fmla="*/ 688530 h 688530"/>
                <a:gd name="connsiteX3" fmla="*/ 0 w 3587303"/>
                <a:gd name="connsiteY3" fmla="*/ 222355 h 688530"/>
                <a:gd name="connsiteX4" fmla="*/ 1140822 w 3587303"/>
                <a:gd name="connsiteY4" fmla="*/ 0 h 688530"/>
                <a:gd name="connsiteX0" fmla="*/ 1140822 w 3548300"/>
                <a:gd name="connsiteY0" fmla="*/ 0 h 688530"/>
                <a:gd name="connsiteX1" fmla="*/ 3548300 w 3548300"/>
                <a:gd name="connsiteY1" fmla="*/ 295966 h 688530"/>
                <a:gd name="connsiteX2" fmla="*/ 3264592 w 3548300"/>
                <a:gd name="connsiteY2" fmla="*/ 688530 h 688530"/>
                <a:gd name="connsiteX3" fmla="*/ 0 w 3548300"/>
                <a:gd name="connsiteY3" fmla="*/ 222355 h 688530"/>
                <a:gd name="connsiteX4" fmla="*/ 1140822 w 3548300"/>
                <a:gd name="connsiteY4" fmla="*/ 0 h 688530"/>
                <a:gd name="connsiteX0" fmla="*/ 1140822 w 3396622"/>
                <a:gd name="connsiteY0" fmla="*/ 0 h 688530"/>
                <a:gd name="connsiteX1" fmla="*/ 3396622 w 3396622"/>
                <a:gd name="connsiteY1" fmla="*/ 282965 h 688530"/>
                <a:gd name="connsiteX2" fmla="*/ 3264592 w 3396622"/>
                <a:gd name="connsiteY2" fmla="*/ 688530 h 688530"/>
                <a:gd name="connsiteX3" fmla="*/ 0 w 3396622"/>
                <a:gd name="connsiteY3" fmla="*/ 222355 h 688530"/>
                <a:gd name="connsiteX4" fmla="*/ 1140822 w 3396622"/>
                <a:gd name="connsiteY4" fmla="*/ 0 h 688530"/>
                <a:gd name="connsiteX0" fmla="*/ 1140822 w 3396622"/>
                <a:gd name="connsiteY0" fmla="*/ 0 h 744868"/>
                <a:gd name="connsiteX1" fmla="*/ 3396622 w 3396622"/>
                <a:gd name="connsiteY1" fmla="*/ 282965 h 744868"/>
                <a:gd name="connsiteX2" fmla="*/ 3190920 w 3396622"/>
                <a:gd name="connsiteY2" fmla="*/ 744868 h 744868"/>
                <a:gd name="connsiteX3" fmla="*/ 0 w 3396622"/>
                <a:gd name="connsiteY3" fmla="*/ 222355 h 744868"/>
                <a:gd name="connsiteX4" fmla="*/ 1140822 w 3396622"/>
                <a:gd name="connsiteY4" fmla="*/ 0 h 744868"/>
                <a:gd name="connsiteX0" fmla="*/ 1140822 w 3396622"/>
                <a:gd name="connsiteY0" fmla="*/ 0 h 744868"/>
                <a:gd name="connsiteX1" fmla="*/ 3396622 w 3396622"/>
                <a:gd name="connsiteY1" fmla="*/ 317634 h 744868"/>
                <a:gd name="connsiteX2" fmla="*/ 3190920 w 3396622"/>
                <a:gd name="connsiteY2" fmla="*/ 744868 h 744868"/>
                <a:gd name="connsiteX3" fmla="*/ 0 w 3396622"/>
                <a:gd name="connsiteY3" fmla="*/ 222355 h 744868"/>
                <a:gd name="connsiteX4" fmla="*/ 1140822 w 3396622"/>
                <a:gd name="connsiteY4" fmla="*/ 0 h 744868"/>
                <a:gd name="connsiteX0" fmla="*/ 1140822 w 3595970"/>
                <a:gd name="connsiteY0" fmla="*/ 0 h 744868"/>
                <a:gd name="connsiteX1" fmla="*/ 3595970 w 3595970"/>
                <a:gd name="connsiteY1" fmla="*/ 399973 h 744868"/>
                <a:gd name="connsiteX2" fmla="*/ 3190920 w 3595970"/>
                <a:gd name="connsiteY2" fmla="*/ 744868 h 744868"/>
                <a:gd name="connsiteX3" fmla="*/ 0 w 3595970"/>
                <a:gd name="connsiteY3" fmla="*/ 222355 h 744868"/>
                <a:gd name="connsiteX4" fmla="*/ 1140822 w 3595970"/>
                <a:gd name="connsiteY4" fmla="*/ 0 h 744868"/>
                <a:gd name="connsiteX0" fmla="*/ 1140822 w 3600304"/>
                <a:gd name="connsiteY0" fmla="*/ 0 h 744868"/>
                <a:gd name="connsiteX1" fmla="*/ 3600304 w 3600304"/>
                <a:gd name="connsiteY1" fmla="*/ 360970 h 744868"/>
                <a:gd name="connsiteX2" fmla="*/ 3190920 w 3600304"/>
                <a:gd name="connsiteY2" fmla="*/ 744868 h 744868"/>
                <a:gd name="connsiteX3" fmla="*/ 0 w 3600304"/>
                <a:gd name="connsiteY3" fmla="*/ 222355 h 744868"/>
                <a:gd name="connsiteX4" fmla="*/ 1140822 w 3600304"/>
                <a:gd name="connsiteY4" fmla="*/ 0 h 744868"/>
                <a:gd name="connsiteX0" fmla="*/ 1198350 w 3600304"/>
                <a:gd name="connsiteY0" fmla="*/ 0 h 701719"/>
                <a:gd name="connsiteX1" fmla="*/ 3600304 w 3600304"/>
                <a:gd name="connsiteY1" fmla="*/ 317821 h 701719"/>
                <a:gd name="connsiteX2" fmla="*/ 3190920 w 3600304"/>
                <a:gd name="connsiteY2" fmla="*/ 701719 h 701719"/>
                <a:gd name="connsiteX3" fmla="*/ 0 w 3600304"/>
                <a:gd name="connsiteY3" fmla="*/ 179206 h 701719"/>
                <a:gd name="connsiteX4" fmla="*/ 1198350 w 3600304"/>
                <a:gd name="connsiteY4" fmla="*/ 0 h 701719"/>
                <a:gd name="connsiteX0" fmla="*/ 1209137 w 3600304"/>
                <a:gd name="connsiteY0" fmla="*/ 0 h 688441"/>
                <a:gd name="connsiteX1" fmla="*/ 3600304 w 3600304"/>
                <a:gd name="connsiteY1" fmla="*/ 304543 h 688441"/>
                <a:gd name="connsiteX2" fmla="*/ 3190920 w 3600304"/>
                <a:gd name="connsiteY2" fmla="*/ 688441 h 688441"/>
                <a:gd name="connsiteX3" fmla="*/ 0 w 3600304"/>
                <a:gd name="connsiteY3" fmla="*/ 165928 h 688441"/>
                <a:gd name="connsiteX4" fmla="*/ 1209137 w 3600304"/>
                <a:gd name="connsiteY4" fmla="*/ 0 h 688441"/>
                <a:gd name="connsiteX0" fmla="*/ 1209137 w 3528394"/>
                <a:gd name="connsiteY0" fmla="*/ 0 h 688441"/>
                <a:gd name="connsiteX1" fmla="*/ 3528394 w 3528394"/>
                <a:gd name="connsiteY1" fmla="*/ 297904 h 688441"/>
                <a:gd name="connsiteX2" fmla="*/ 3190920 w 3528394"/>
                <a:gd name="connsiteY2" fmla="*/ 688441 h 688441"/>
                <a:gd name="connsiteX3" fmla="*/ 0 w 3528394"/>
                <a:gd name="connsiteY3" fmla="*/ 165928 h 688441"/>
                <a:gd name="connsiteX4" fmla="*/ 1209137 w 3528394"/>
                <a:gd name="connsiteY4" fmla="*/ 0 h 688441"/>
                <a:gd name="connsiteX0" fmla="*/ 1209137 w 3528394"/>
                <a:gd name="connsiteY0" fmla="*/ 0 h 688441"/>
                <a:gd name="connsiteX1" fmla="*/ 3528394 w 3528394"/>
                <a:gd name="connsiteY1" fmla="*/ 301224 h 688441"/>
                <a:gd name="connsiteX2" fmla="*/ 3190920 w 3528394"/>
                <a:gd name="connsiteY2" fmla="*/ 688441 h 688441"/>
                <a:gd name="connsiteX3" fmla="*/ 0 w 3528394"/>
                <a:gd name="connsiteY3" fmla="*/ 165928 h 688441"/>
                <a:gd name="connsiteX4" fmla="*/ 1209137 w 3528394"/>
                <a:gd name="connsiteY4" fmla="*/ 0 h 688441"/>
                <a:gd name="connsiteX0" fmla="*/ 1209137 w 3546075"/>
                <a:gd name="connsiteY0" fmla="*/ 0 h 688441"/>
                <a:gd name="connsiteX1" fmla="*/ 3546075 w 3546075"/>
                <a:gd name="connsiteY1" fmla="*/ 321859 h 688441"/>
                <a:gd name="connsiteX2" fmla="*/ 3190920 w 3546075"/>
                <a:gd name="connsiteY2" fmla="*/ 688441 h 688441"/>
                <a:gd name="connsiteX3" fmla="*/ 0 w 3546075"/>
                <a:gd name="connsiteY3" fmla="*/ 165928 h 688441"/>
                <a:gd name="connsiteX4" fmla="*/ 1209137 w 3546075"/>
                <a:gd name="connsiteY4" fmla="*/ 0 h 688441"/>
                <a:gd name="connsiteX0" fmla="*/ 1209137 w 3546075"/>
                <a:gd name="connsiteY0" fmla="*/ 0 h 713202"/>
                <a:gd name="connsiteX1" fmla="*/ 3546075 w 3546075"/>
                <a:gd name="connsiteY1" fmla="*/ 321859 h 713202"/>
                <a:gd name="connsiteX2" fmla="*/ 3212138 w 3546075"/>
                <a:gd name="connsiteY2" fmla="*/ 713202 h 713202"/>
                <a:gd name="connsiteX3" fmla="*/ 0 w 3546075"/>
                <a:gd name="connsiteY3" fmla="*/ 165928 h 713202"/>
                <a:gd name="connsiteX4" fmla="*/ 1209137 w 3546075"/>
                <a:gd name="connsiteY4" fmla="*/ 0 h 713202"/>
                <a:gd name="connsiteX0" fmla="*/ 1209137 w 3521338"/>
                <a:gd name="connsiteY0" fmla="*/ 0 h 713202"/>
                <a:gd name="connsiteX1" fmla="*/ 3521338 w 3521338"/>
                <a:gd name="connsiteY1" fmla="*/ 345424 h 713202"/>
                <a:gd name="connsiteX2" fmla="*/ 3212138 w 3521338"/>
                <a:gd name="connsiteY2" fmla="*/ 713202 h 713202"/>
                <a:gd name="connsiteX3" fmla="*/ 0 w 3521338"/>
                <a:gd name="connsiteY3" fmla="*/ 165928 h 713202"/>
                <a:gd name="connsiteX4" fmla="*/ 1209137 w 3521338"/>
                <a:gd name="connsiteY4" fmla="*/ 0 h 713202"/>
                <a:gd name="connsiteX0" fmla="*/ 1209137 w 3528085"/>
                <a:gd name="connsiteY0" fmla="*/ 0 h 713202"/>
                <a:gd name="connsiteX1" fmla="*/ 3528085 w 3528085"/>
                <a:gd name="connsiteY1" fmla="*/ 342806 h 713202"/>
                <a:gd name="connsiteX2" fmla="*/ 3212138 w 3528085"/>
                <a:gd name="connsiteY2" fmla="*/ 713202 h 713202"/>
                <a:gd name="connsiteX3" fmla="*/ 0 w 3528085"/>
                <a:gd name="connsiteY3" fmla="*/ 165928 h 713202"/>
                <a:gd name="connsiteX4" fmla="*/ 1209137 w 3528085"/>
                <a:gd name="connsiteY4" fmla="*/ 0 h 713202"/>
                <a:gd name="connsiteX0" fmla="*/ 1209137 w 3530589"/>
                <a:gd name="connsiteY0" fmla="*/ 0 h 713202"/>
                <a:gd name="connsiteX1" fmla="*/ 3530589 w 3530589"/>
                <a:gd name="connsiteY1" fmla="*/ 342806 h 713202"/>
                <a:gd name="connsiteX2" fmla="*/ 3212138 w 3530589"/>
                <a:gd name="connsiteY2" fmla="*/ 713202 h 713202"/>
                <a:gd name="connsiteX3" fmla="*/ 0 w 3530589"/>
                <a:gd name="connsiteY3" fmla="*/ 165928 h 713202"/>
                <a:gd name="connsiteX4" fmla="*/ 1209137 w 3530589"/>
                <a:gd name="connsiteY4" fmla="*/ 0 h 713202"/>
                <a:gd name="connsiteX0" fmla="*/ 1209137 w 3560280"/>
                <a:gd name="connsiteY0" fmla="*/ 0 h 713202"/>
                <a:gd name="connsiteX1" fmla="*/ 3560280 w 3560280"/>
                <a:gd name="connsiteY1" fmla="*/ 292790 h 713202"/>
                <a:gd name="connsiteX2" fmla="*/ 3212138 w 3560280"/>
                <a:gd name="connsiteY2" fmla="*/ 713202 h 713202"/>
                <a:gd name="connsiteX3" fmla="*/ 0 w 3560280"/>
                <a:gd name="connsiteY3" fmla="*/ 165928 h 713202"/>
                <a:gd name="connsiteX4" fmla="*/ 1209137 w 3560280"/>
                <a:gd name="connsiteY4" fmla="*/ 0 h 713202"/>
                <a:gd name="connsiteX0" fmla="*/ 1209137 w 3572156"/>
                <a:gd name="connsiteY0" fmla="*/ 0 h 713202"/>
                <a:gd name="connsiteX1" fmla="*/ 3572156 w 3572156"/>
                <a:gd name="connsiteY1" fmla="*/ 288242 h 713202"/>
                <a:gd name="connsiteX2" fmla="*/ 3212138 w 3572156"/>
                <a:gd name="connsiteY2" fmla="*/ 713202 h 713202"/>
                <a:gd name="connsiteX3" fmla="*/ 0 w 3572156"/>
                <a:gd name="connsiteY3" fmla="*/ 165928 h 713202"/>
                <a:gd name="connsiteX4" fmla="*/ 1209137 w 3572156"/>
                <a:gd name="connsiteY4" fmla="*/ 0 h 713202"/>
                <a:gd name="connsiteX0" fmla="*/ 1209137 w 3696860"/>
                <a:gd name="connsiteY0" fmla="*/ 0 h 713202"/>
                <a:gd name="connsiteX1" fmla="*/ 3696860 w 3696860"/>
                <a:gd name="connsiteY1" fmla="*/ 297337 h 713202"/>
                <a:gd name="connsiteX2" fmla="*/ 3212138 w 3696860"/>
                <a:gd name="connsiteY2" fmla="*/ 713202 h 713202"/>
                <a:gd name="connsiteX3" fmla="*/ 0 w 3696860"/>
                <a:gd name="connsiteY3" fmla="*/ 165928 h 713202"/>
                <a:gd name="connsiteX4" fmla="*/ 1209137 w 3696860"/>
                <a:gd name="connsiteY4" fmla="*/ 0 h 713202"/>
                <a:gd name="connsiteX0" fmla="*/ 1209137 w 3696860"/>
                <a:gd name="connsiteY0" fmla="*/ 0 h 658640"/>
                <a:gd name="connsiteX1" fmla="*/ 3696860 w 3696860"/>
                <a:gd name="connsiteY1" fmla="*/ 297337 h 658640"/>
                <a:gd name="connsiteX2" fmla="*/ 3158694 w 3696860"/>
                <a:gd name="connsiteY2" fmla="*/ 658640 h 658640"/>
                <a:gd name="connsiteX3" fmla="*/ 0 w 3696860"/>
                <a:gd name="connsiteY3" fmla="*/ 165928 h 658640"/>
                <a:gd name="connsiteX4" fmla="*/ 1209137 w 3696860"/>
                <a:gd name="connsiteY4" fmla="*/ 0 h 658640"/>
                <a:gd name="connsiteX0" fmla="*/ 1209137 w 3726551"/>
                <a:gd name="connsiteY0" fmla="*/ 0 h 658640"/>
                <a:gd name="connsiteX1" fmla="*/ 3726551 w 3726551"/>
                <a:gd name="connsiteY1" fmla="*/ 301884 h 658640"/>
                <a:gd name="connsiteX2" fmla="*/ 3158694 w 3726551"/>
                <a:gd name="connsiteY2" fmla="*/ 658640 h 658640"/>
                <a:gd name="connsiteX3" fmla="*/ 0 w 3726551"/>
                <a:gd name="connsiteY3" fmla="*/ 165928 h 658640"/>
                <a:gd name="connsiteX4" fmla="*/ 1209137 w 3726551"/>
                <a:gd name="connsiteY4" fmla="*/ 0 h 658640"/>
                <a:gd name="connsiteX0" fmla="*/ 1209137 w 3726551"/>
                <a:gd name="connsiteY0" fmla="*/ 0 h 649546"/>
                <a:gd name="connsiteX1" fmla="*/ 3726551 w 3726551"/>
                <a:gd name="connsiteY1" fmla="*/ 301884 h 649546"/>
                <a:gd name="connsiteX2" fmla="*/ 3158694 w 3726551"/>
                <a:gd name="connsiteY2" fmla="*/ 649546 h 649546"/>
                <a:gd name="connsiteX3" fmla="*/ 0 w 3726551"/>
                <a:gd name="connsiteY3" fmla="*/ 165928 h 649546"/>
                <a:gd name="connsiteX4" fmla="*/ 1209137 w 3726551"/>
                <a:gd name="connsiteY4" fmla="*/ 0 h 649546"/>
                <a:gd name="connsiteX0" fmla="*/ 1209137 w 3732490"/>
                <a:gd name="connsiteY0" fmla="*/ 0 h 649546"/>
                <a:gd name="connsiteX1" fmla="*/ 3732490 w 3732490"/>
                <a:gd name="connsiteY1" fmla="*/ 306431 h 649546"/>
                <a:gd name="connsiteX2" fmla="*/ 3158694 w 3732490"/>
                <a:gd name="connsiteY2" fmla="*/ 649546 h 649546"/>
                <a:gd name="connsiteX3" fmla="*/ 0 w 3732490"/>
                <a:gd name="connsiteY3" fmla="*/ 165928 h 649546"/>
                <a:gd name="connsiteX4" fmla="*/ 1209137 w 3732490"/>
                <a:gd name="connsiteY4" fmla="*/ 0 h 649546"/>
                <a:gd name="connsiteX0" fmla="*/ 1209137 w 3732490"/>
                <a:gd name="connsiteY0" fmla="*/ 0 h 645000"/>
                <a:gd name="connsiteX1" fmla="*/ 3732490 w 3732490"/>
                <a:gd name="connsiteY1" fmla="*/ 306431 h 645000"/>
                <a:gd name="connsiteX2" fmla="*/ 3146818 w 3732490"/>
                <a:gd name="connsiteY2" fmla="*/ 645000 h 645000"/>
                <a:gd name="connsiteX3" fmla="*/ 0 w 3732490"/>
                <a:gd name="connsiteY3" fmla="*/ 165928 h 645000"/>
                <a:gd name="connsiteX4" fmla="*/ 1209137 w 3732490"/>
                <a:gd name="connsiteY4" fmla="*/ 0 h 645000"/>
                <a:gd name="connsiteX0" fmla="*/ 1120063 w 3732490"/>
                <a:gd name="connsiteY0" fmla="*/ 0 h 626813"/>
                <a:gd name="connsiteX1" fmla="*/ 3732490 w 3732490"/>
                <a:gd name="connsiteY1" fmla="*/ 288244 h 626813"/>
                <a:gd name="connsiteX2" fmla="*/ 3146818 w 3732490"/>
                <a:gd name="connsiteY2" fmla="*/ 626813 h 626813"/>
                <a:gd name="connsiteX3" fmla="*/ 0 w 3732490"/>
                <a:gd name="connsiteY3" fmla="*/ 147741 h 626813"/>
                <a:gd name="connsiteX4" fmla="*/ 1120063 w 3732490"/>
                <a:gd name="connsiteY4" fmla="*/ 0 h 626813"/>
                <a:gd name="connsiteX0" fmla="*/ 1025052 w 3732490"/>
                <a:gd name="connsiteY0" fmla="*/ 0 h 604079"/>
                <a:gd name="connsiteX1" fmla="*/ 3732490 w 3732490"/>
                <a:gd name="connsiteY1" fmla="*/ 265510 h 604079"/>
                <a:gd name="connsiteX2" fmla="*/ 3146818 w 3732490"/>
                <a:gd name="connsiteY2" fmla="*/ 604079 h 604079"/>
                <a:gd name="connsiteX3" fmla="*/ 0 w 3732490"/>
                <a:gd name="connsiteY3" fmla="*/ 125007 h 604079"/>
                <a:gd name="connsiteX4" fmla="*/ 1025052 w 3732490"/>
                <a:gd name="connsiteY4" fmla="*/ 0 h 604079"/>
                <a:gd name="connsiteX0" fmla="*/ 1025052 w 3732490"/>
                <a:gd name="connsiteY0" fmla="*/ 0 h 581345"/>
                <a:gd name="connsiteX1" fmla="*/ 3732490 w 3732490"/>
                <a:gd name="connsiteY1" fmla="*/ 265510 h 581345"/>
                <a:gd name="connsiteX2" fmla="*/ 3075559 w 3732490"/>
                <a:gd name="connsiteY2" fmla="*/ 581345 h 581345"/>
                <a:gd name="connsiteX3" fmla="*/ 0 w 3732490"/>
                <a:gd name="connsiteY3" fmla="*/ 125007 h 581345"/>
                <a:gd name="connsiteX4" fmla="*/ 1025052 w 3732490"/>
                <a:gd name="connsiteY4" fmla="*/ 0 h 581345"/>
                <a:gd name="connsiteX0" fmla="*/ 1025052 w 3732490"/>
                <a:gd name="connsiteY0" fmla="*/ 0 h 585892"/>
                <a:gd name="connsiteX1" fmla="*/ 3732490 w 3732490"/>
                <a:gd name="connsiteY1" fmla="*/ 265510 h 585892"/>
                <a:gd name="connsiteX2" fmla="*/ 3099312 w 3732490"/>
                <a:gd name="connsiteY2" fmla="*/ 585892 h 585892"/>
                <a:gd name="connsiteX3" fmla="*/ 0 w 3732490"/>
                <a:gd name="connsiteY3" fmla="*/ 125007 h 585892"/>
                <a:gd name="connsiteX4" fmla="*/ 1025052 w 3732490"/>
                <a:gd name="connsiteY4" fmla="*/ 0 h 585892"/>
                <a:gd name="connsiteX0" fmla="*/ 1025052 w 3738427"/>
                <a:gd name="connsiteY0" fmla="*/ 0 h 585892"/>
                <a:gd name="connsiteX1" fmla="*/ 3738427 w 3738427"/>
                <a:gd name="connsiteY1" fmla="*/ 265510 h 585892"/>
                <a:gd name="connsiteX2" fmla="*/ 3099312 w 3738427"/>
                <a:gd name="connsiteY2" fmla="*/ 585892 h 585892"/>
                <a:gd name="connsiteX3" fmla="*/ 0 w 3738427"/>
                <a:gd name="connsiteY3" fmla="*/ 125007 h 585892"/>
                <a:gd name="connsiteX4" fmla="*/ 1025052 w 3738427"/>
                <a:gd name="connsiteY4" fmla="*/ 0 h 585892"/>
                <a:gd name="connsiteX0" fmla="*/ 1025052 w 3738427"/>
                <a:gd name="connsiteY0" fmla="*/ 0 h 607370"/>
                <a:gd name="connsiteX1" fmla="*/ 3738427 w 3738427"/>
                <a:gd name="connsiteY1" fmla="*/ 265510 h 607370"/>
                <a:gd name="connsiteX2" fmla="*/ 3146064 w 3738427"/>
                <a:gd name="connsiteY2" fmla="*/ 607370 h 607370"/>
                <a:gd name="connsiteX3" fmla="*/ 0 w 3738427"/>
                <a:gd name="connsiteY3" fmla="*/ 125007 h 607370"/>
                <a:gd name="connsiteX4" fmla="*/ 1025052 w 3738427"/>
                <a:gd name="connsiteY4" fmla="*/ 0 h 607370"/>
                <a:gd name="connsiteX0" fmla="*/ 1025052 w 3701024"/>
                <a:gd name="connsiteY0" fmla="*/ 0 h 607370"/>
                <a:gd name="connsiteX1" fmla="*/ 3701024 w 3701024"/>
                <a:gd name="connsiteY1" fmla="*/ 258351 h 607370"/>
                <a:gd name="connsiteX2" fmla="*/ 3146064 w 3701024"/>
                <a:gd name="connsiteY2" fmla="*/ 607370 h 607370"/>
                <a:gd name="connsiteX3" fmla="*/ 0 w 3701024"/>
                <a:gd name="connsiteY3" fmla="*/ 125007 h 607370"/>
                <a:gd name="connsiteX4" fmla="*/ 1025052 w 3701024"/>
                <a:gd name="connsiteY4" fmla="*/ 0 h 607370"/>
                <a:gd name="connsiteX0" fmla="*/ 1025052 w 3701024"/>
                <a:gd name="connsiteY0" fmla="*/ 0 h 643168"/>
                <a:gd name="connsiteX1" fmla="*/ 3701024 w 3701024"/>
                <a:gd name="connsiteY1" fmla="*/ 258351 h 643168"/>
                <a:gd name="connsiteX2" fmla="*/ 3248919 w 3701024"/>
                <a:gd name="connsiteY2" fmla="*/ 643168 h 643168"/>
                <a:gd name="connsiteX3" fmla="*/ 0 w 3701024"/>
                <a:gd name="connsiteY3" fmla="*/ 125007 h 643168"/>
                <a:gd name="connsiteX4" fmla="*/ 1025052 w 3701024"/>
                <a:gd name="connsiteY4" fmla="*/ 0 h 643168"/>
                <a:gd name="connsiteX0" fmla="*/ 1025052 w 3616869"/>
                <a:gd name="connsiteY0" fmla="*/ 0 h 643168"/>
                <a:gd name="connsiteX1" fmla="*/ 3616869 w 3616869"/>
                <a:gd name="connsiteY1" fmla="*/ 251191 h 643168"/>
                <a:gd name="connsiteX2" fmla="*/ 3248919 w 3616869"/>
                <a:gd name="connsiteY2" fmla="*/ 643168 h 643168"/>
                <a:gd name="connsiteX3" fmla="*/ 0 w 3616869"/>
                <a:gd name="connsiteY3" fmla="*/ 125007 h 643168"/>
                <a:gd name="connsiteX4" fmla="*/ 1025052 w 3616869"/>
                <a:gd name="connsiteY4" fmla="*/ 0 h 643168"/>
                <a:gd name="connsiteX0" fmla="*/ 1025052 w 3626218"/>
                <a:gd name="connsiteY0" fmla="*/ 0 h 643168"/>
                <a:gd name="connsiteX1" fmla="*/ 3626218 w 3626218"/>
                <a:gd name="connsiteY1" fmla="*/ 251191 h 643168"/>
                <a:gd name="connsiteX2" fmla="*/ 3248919 w 3626218"/>
                <a:gd name="connsiteY2" fmla="*/ 643168 h 643168"/>
                <a:gd name="connsiteX3" fmla="*/ 0 w 3626218"/>
                <a:gd name="connsiteY3" fmla="*/ 125007 h 643168"/>
                <a:gd name="connsiteX4" fmla="*/ 1025052 w 3626218"/>
                <a:gd name="connsiteY4" fmla="*/ 0 h 643168"/>
                <a:gd name="connsiteX0" fmla="*/ 1025052 w 3629482"/>
                <a:gd name="connsiteY0" fmla="*/ 0 h 643168"/>
                <a:gd name="connsiteX1" fmla="*/ 3629482 w 3629482"/>
                <a:gd name="connsiteY1" fmla="*/ 263683 h 643168"/>
                <a:gd name="connsiteX2" fmla="*/ 3248919 w 3629482"/>
                <a:gd name="connsiteY2" fmla="*/ 643168 h 643168"/>
                <a:gd name="connsiteX3" fmla="*/ 0 w 3629482"/>
                <a:gd name="connsiteY3" fmla="*/ 125007 h 643168"/>
                <a:gd name="connsiteX4" fmla="*/ 1025052 w 3629482"/>
                <a:gd name="connsiteY4" fmla="*/ 0 h 643168"/>
                <a:gd name="connsiteX0" fmla="*/ 1025052 w 3629482"/>
                <a:gd name="connsiteY0" fmla="*/ 0 h 648165"/>
                <a:gd name="connsiteX1" fmla="*/ 3629482 w 3629482"/>
                <a:gd name="connsiteY1" fmla="*/ 263683 h 648165"/>
                <a:gd name="connsiteX2" fmla="*/ 3261971 w 3629482"/>
                <a:gd name="connsiteY2" fmla="*/ 648165 h 648165"/>
                <a:gd name="connsiteX3" fmla="*/ 0 w 3629482"/>
                <a:gd name="connsiteY3" fmla="*/ 125007 h 648165"/>
                <a:gd name="connsiteX4" fmla="*/ 1025052 w 3629482"/>
                <a:gd name="connsiteY4" fmla="*/ 0 h 648165"/>
                <a:gd name="connsiteX0" fmla="*/ 1025052 w 3624837"/>
                <a:gd name="connsiteY0" fmla="*/ 0 h 648165"/>
                <a:gd name="connsiteX1" fmla="*/ 3624837 w 3624837"/>
                <a:gd name="connsiteY1" fmla="*/ 297020 h 648165"/>
                <a:gd name="connsiteX2" fmla="*/ 3261971 w 3624837"/>
                <a:gd name="connsiteY2" fmla="*/ 648165 h 648165"/>
                <a:gd name="connsiteX3" fmla="*/ 0 w 3624837"/>
                <a:gd name="connsiteY3" fmla="*/ 125007 h 648165"/>
                <a:gd name="connsiteX4" fmla="*/ 1025052 w 3624837"/>
                <a:gd name="connsiteY4" fmla="*/ 0 h 648165"/>
                <a:gd name="connsiteX0" fmla="*/ 1025052 w 3624837"/>
                <a:gd name="connsiteY0" fmla="*/ 0 h 648165"/>
                <a:gd name="connsiteX1" fmla="*/ 3624837 w 3624837"/>
                <a:gd name="connsiteY1" fmla="*/ 300724 h 648165"/>
                <a:gd name="connsiteX2" fmla="*/ 3261971 w 3624837"/>
                <a:gd name="connsiteY2" fmla="*/ 648165 h 648165"/>
                <a:gd name="connsiteX3" fmla="*/ 0 w 3624837"/>
                <a:gd name="connsiteY3" fmla="*/ 125007 h 648165"/>
                <a:gd name="connsiteX4" fmla="*/ 1025052 w 3624837"/>
                <a:gd name="connsiteY4" fmla="*/ 0 h 648165"/>
                <a:gd name="connsiteX0" fmla="*/ 1025052 w 3624837"/>
                <a:gd name="connsiteY0" fmla="*/ 0 h 655573"/>
                <a:gd name="connsiteX1" fmla="*/ 3624837 w 3624837"/>
                <a:gd name="connsiteY1" fmla="*/ 300724 h 655573"/>
                <a:gd name="connsiteX2" fmla="*/ 3271262 w 3624837"/>
                <a:gd name="connsiteY2" fmla="*/ 655573 h 655573"/>
                <a:gd name="connsiteX3" fmla="*/ 0 w 3624837"/>
                <a:gd name="connsiteY3" fmla="*/ 125007 h 655573"/>
                <a:gd name="connsiteX4" fmla="*/ 1025052 w 3624837"/>
                <a:gd name="connsiteY4" fmla="*/ 0 h 655573"/>
                <a:gd name="connsiteX0" fmla="*/ 1025052 w 3615545"/>
                <a:gd name="connsiteY0" fmla="*/ 0 h 655573"/>
                <a:gd name="connsiteX1" fmla="*/ 3615545 w 3615545"/>
                <a:gd name="connsiteY1" fmla="*/ 297020 h 655573"/>
                <a:gd name="connsiteX2" fmla="*/ 3271262 w 3615545"/>
                <a:gd name="connsiteY2" fmla="*/ 655573 h 655573"/>
                <a:gd name="connsiteX3" fmla="*/ 0 w 3615545"/>
                <a:gd name="connsiteY3" fmla="*/ 125007 h 655573"/>
                <a:gd name="connsiteX4" fmla="*/ 1025052 w 3615545"/>
                <a:gd name="connsiteY4" fmla="*/ 0 h 655573"/>
                <a:gd name="connsiteX0" fmla="*/ 1025052 w 3615545"/>
                <a:gd name="connsiteY0" fmla="*/ 0 h 651869"/>
                <a:gd name="connsiteX1" fmla="*/ 3615545 w 3615545"/>
                <a:gd name="connsiteY1" fmla="*/ 297020 h 651869"/>
                <a:gd name="connsiteX2" fmla="*/ 3257324 w 3615545"/>
                <a:gd name="connsiteY2" fmla="*/ 651869 h 651869"/>
                <a:gd name="connsiteX3" fmla="*/ 0 w 3615545"/>
                <a:gd name="connsiteY3" fmla="*/ 125007 h 651869"/>
                <a:gd name="connsiteX4" fmla="*/ 1025052 w 3615545"/>
                <a:gd name="connsiteY4" fmla="*/ 0 h 651869"/>
                <a:gd name="connsiteX0" fmla="*/ 1025052 w 3624837"/>
                <a:gd name="connsiteY0" fmla="*/ 0 h 651869"/>
                <a:gd name="connsiteX1" fmla="*/ 3624837 w 3624837"/>
                <a:gd name="connsiteY1" fmla="*/ 300724 h 651869"/>
                <a:gd name="connsiteX2" fmla="*/ 3257324 w 3624837"/>
                <a:gd name="connsiteY2" fmla="*/ 651869 h 651869"/>
                <a:gd name="connsiteX3" fmla="*/ 0 w 3624837"/>
                <a:gd name="connsiteY3" fmla="*/ 125007 h 651869"/>
                <a:gd name="connsiteX4" fmla="*/ 1025052 w 3624837"/>
                <a:gd name="connsiteY4" fmla="*/ 0 h 651869"/>
                <a:gd name="connsiteX0" fmla="*/ 1025052 w 3620191"/>
                <a:gd name="connsiteY0" fmla="*/ 0 h 651869"/>
                <a:gd name="connsiteX1" fmla="*/ 3620191 w 3620191"/>
                <a:gd name="connsiteY1" fmla="*/ 297021 h 651869"/>
                <a:gd name="connsiteX2" fmla="*/ 3257324 w 3620191"/>
                <a:gd name="connsiteY2" fmla="*/ 651869 h 651869"/>
                <a:gd name="connsiteX3" fmla="*/ 0 w 3620191"/>
                <a:gd name="connsiteY3" fmla="*/ 125007 h 651869"/>
                <a:gd name="connsiteX4" fmla="*/ 1025052 w 3620191"/>
                <a:gd name="connsiteY4" fmla="*/ 0 h 651869"/>
                <a:gd name="connsiteX0" fmla="*/ 1025052 w 3620191"/>
                <a:gd name="connsiteY0" fmla="*/ 0 h 651869"/>
                <a:gd name="connsiteX1" fmla="*/ 3620191 w 3620191"/>
                <a:gd name="connsiteY1" fmla="*/ 297021 h 651869"/>
                <a:gd name="connsiteX2" fmla="*/ 3280553 w 3620191"/>
                <a:gd name="connsiteY2" fmla="*/ 651869 h 651869"/>
                <a:gd name="connsiteX3" fmla="*/ 0 w 3620191"/>
                <a:gd name="connsiteY3" fmla="*/ 125007 h 651869"/>
                <a:gd name="connsiteX4" fmla="*/ 1025052 w 3620191"/>
                <a:gd name="connsiteY4" fmla="*/ 0 h 651869"/>
                <a:gd name="connsiteX0" fmla="*/ 1025052 w 3620191"/>
                <a:gd name="connsiteY0" fmla="*/ 0 h 635213"/>
                <a:gd name="connsiteX1" fmla="*/ 3620191 w 3620191"/>
                <a:gd name="connsiteY1" fmla="*/ 297021 h 635213"/>
                <a:gd name="connsiteX2" fmla="*/ 3259663 w 3620191"/>
                <a:gd name="connsiteY2" fmla="*/ 635213 h 635213"/>
                <a:gd name="connsiteX3" fmla="*/ 0 w 3620191"/>
                <a:gd name="connsiteY3" fmla="*/ 125007 h 635213"/>
                <a:gd name="connsiteX4" fmla="*/ 1025052 w 3620191"/>
                <a:gd name="connsiteY4" fmla="*/ 0 h 635213"/>
                <a:gd name="connsiteX0" fmla="*/ 1025052 w 3620191"/>
                <a:gd name="connsiteY0" fmla="*/ 0 h 628551"/>
                <a:gd name="connsiteX1" fmla="*/ 3620191 w 3620191"/>
                <a:gd name="connsiteY1" fmla="*/ 297021 h 628551"/>
                <a:gd name="connsiteX2" fmla="*/ 3234595 w 3620191"/>
                <a:gd name="connsiteY2" fmla="*/ 628551 h 628551"/>
                <a:gd name="connsiteX3" fmla="*/ 0 w 3620191"/>
                <a:gd name="connsiteY3" fmla="*/ 125007 h 628551"/>
                <a:gd name="connsiteX4" fmla="*/ 1025052 w 3620191"/>
                <a:gd name="connsiteY4" fmla="*/ 0 h 628551"/>
                <a:gd name="connsiteX0" fmla="*/ 1025052 w 3624369"/>
                <a:gd name="connsiteY0" fmla="*/ 0 h 628551"/>
                <a:gd name="connsiteX1" fmla="*/ 3624369 w 3624369"/>
                <a:gd name="connsiteY1" fmla="*/ 300352 h 628551"/>
                <a:gd name="connsiteX2" fmla="*/ 3234595 w 3624369"/>
                <a:gd name="connsiteY2" fmla="*/ 628551 h 628551"/>
                <a:gd name="connsiteX3" fmla="*/ 0 w 3624369"/>
                <a:gd name="connsiteY3" fmla="*/ 125007 h 628551"/>
                <a:gd name="connsiteX4" fmla="*/ 1025052 w 3624369"/>
                <a:gd name="connsiteY4" fmla="*/ 0 h 628551"/>
                <a:gd name="connsiteX0" fmla="*/ 1025052 w 3662418"/>
                <a:gd name="connsiteY0" fmla="*/ 0 h 628551"/>
                <a:gd name="connsiteX1" fmla="*/ 3662418 w 3662418"/>
                <a:gd name="connsiteY1" fmla="*/ 300352 h 628551"/>
                <a:gd name="connsiteX2" fmla="*/ 3234595 w 3662418"/>
                <a:gd name="connsiteY2" fmla="*/ 628551 h 628551"/>
                <a:gd name="connsiteX3" fmla="*/ 0 w 3662418"/>
                <a:gd name="connsiteY3" fmla="*/ 125007 h 628551"/>
                <a:gd name="connsiteX4" fmla="*/ 1025052 w 3662418"/>
                <a:gd name="connsiteY4" fmla="*/ 0 h 628551"/>
                <a:gd name="connsiteX0" fmla="*/ 1025052 w 3662418"/>
                <a:gd name="connsiteY0" fmla="*/ 0 h 620814"/>
                <a:gd name="connsiteX1" fmla="*/ 3662418 w 3662418"/>
                <a:gd name="connsiteY1" fmla="*/ 300352 h 620814"/>
                <a:gd name="connsiteX2" fmla="*/ 3225084 w 3662418"/>
                <a:gd name="connsiteY2" fmla="*/ 620814 h 620814"/>
                <a:gd name="connsiteX3" fmla="*/ 0 w 3662418"/>
                <a:gd name="connsiteY3" fmla="*/ 125007 h 620814"/>
                <a:gd name="connsiteX4" fmla="*/ 1025052 w 3662418"/>
                <a:gd name="connsiteY4" fmla="*/ 0 h 620814"/>
                <a:gd name="connsiteX0" fmla="*/ 1025052 w 3662418"/>
                <a:gd name="connsiteY0" fmla="*/ 0 h 620814"/>
                <a:gd name="connsiteX1" fmla="*/ 3662418 w 3662418"/>
                <a:gd name="connsiteY1" fmla="*/ 308090 h 620814"/>
                <a:gd name="connsiteX2" fmla="*/ 3225084 w 3662418"/>
                <a:gd name="connsiteY2" fmla="*/ 620814 h 620814"/>
                <a:gd name="connsiteX3" fmla="*/ 0 w 3662418"/>
                <a:gd name="connsiteY3" fmla="*/ 125007 h 620814"/>
                <a:gd name="connsiteX4" fmla="*/ 1025052 w 3662418"/>
                <a:gd name="connsiteY4" fmla="*/ 0 h 620814"/>
                <a:gd name="connsiteX0" fmla="*/ 1025052 w 3662418"/>
                <a:gd name="connsiteY0" fmla="*/ 0 h 620814"/>
                <a:gd name="connsiteX1" fmla="*/ 3662418 w 3662418"/>
                <a:gd name="connsiteY1" fmla="*/ 308090 h 620814"/>
                <a:gd name="connsiteX2" fmla="*/ 3177523 w 3662418"/>
                <a:gd name="connsiteY2" fmla="*/ 620814 h 620814"/>
                <a:gd name="connsiteX3" fmla="*/ 0 w 3662418"/>
                <a:gd name="connsiteY3" fmla="*/ 125007 h 620814"/>
                <a:gd name="connsiteX4" fmla="*/ 1025052 w 3662418"/>
                <a:gd name="connsiteY4" fmla="*/ 0 h 620814"/>
                <a:gd name="connsiteX0" fmla="*/ 1025052 w 3662418"/>
                <a:gd name="connsiteY0" fmla="*/ 0 h 620814"/>
                <a:gd name="connsiteX1" fmla="*/ 3662418 w 3662418"/>
                <a:gd name="connsiteY1" fmla="*/ 308090 h 620814"/>
                <a:gd name="connsiteX2" fmla="*/ 3177523 w 3662418"/>
                <a:gd name="connsiteY2" fmla="*/ 620814 h 620814"/>
                <a:gd name="connsiteX3" fmla="*/ 0 w 3662418"/>
                <a:gd name="connsiteY3" fmla="*/ 125007 h 620814"/>
                <a:gd name="connsiteX4" fmla="*/ 1025052 w 3662418"/>
                <a:gd name="connsiteY4" fmla="*/ 0 h 620814"/>
                <a:gd name="connsiteX0" fmla="*/ 1025052 w 3662418"/>
                <a:gd name="connsiteY0" fmla="*/ 0 h 628551"/>
                <a:gd name="connsiteX1" fmla="*/ 3662418 w 3662418"/>
                <a:gd name="connsiteY1" fmla="*/ 308090 h 628551"/>
                <a:gd name="connsiteX2" fmla="*/ 3196547 w 3662418"/>
                <a:gd name="connsiteY2" fmla="*/ 628551 h 628551"/>
                <a:gd name="connsiteX3" fmla="*/ 0 w 3662418"/>
                <a:gd name="connsiteY3" fmla="*/ 125007 h 628551"/>
                <a:gd name="connsiteX4" fmla="*/ 1025052 w 3662418"/>
                <a:gd name="connsiteY4" fmla="*/ 0 h 628551"/>
                <a:gd name="connsiteX0" fmla="*/ 1025052 w 3662418"/>
                <a:gd name="connsiteY0" fmla="*/ 0 h 628551"/>
                <a:gd name="connsiteX1" fmla="*/ 3662418 w 3662418"/>
                <a:gd name="connsiteY1" fmla="*/ 308090 h 628551"/>
                <a:gd name="connsiteX2" fmla="*/ 3196547 w 3662418"/>
                <a:gd name="connsiteY2" fmla="*/ 628551 h 628551"/>
                <a:gd name="connsiteX3" fmla="*/ 0 w 3662418"/>
                <a:gd name="connsiteY3" fmla="*/ 125007 h 628551"/>
                <a:gd name="connsiteX4" fmla="*/ 1025052 w 3662418"/>
                <a:gd name="connsiteY4" fmla="*/ 0 h 628551"/>
                <a:gd name="connsiteX0" fmla="*/ 1025052 w 3662418"/>
                <a:gd name="connsiteY0" fmla="*/ 0 h 628551"/>
                <a:gd name="connsiteX1" fmla="*/ 3662418 w 3662418"/>
                <a:gd name="connsiteY1" fmla="*/ 300353 h 628551"/>
                <a:gd name="connsiteX2" fmla="*/ 3196547 w 3662418"/>
                <a:gd name="connsiteY2" fmla="*/ 628551 h 628551"/>
                <a:gd name="connsiteX3" fmla="*/ 0 w 3662418"/>
                <a:gd name="connsiteY3" fmla="*/ 125007 h 628551"/>
                <a:gd name="connsiteX4" fmla="*/ 1025052 w 3662418"/>
                <a:gd name="connsiteY4" fmla="*/ 0 h 628551"/>
                <a:gd name="connsiteX0" fmla="*/ 1025052 w 3671930"/>
                <a:gd name="connsiteY0" fmla="*/ 0 h 628551"/>
                <a:gd name="connsiteX1" fmla="*/ 3671930 w 3671930"/>
                <a:gd name="connsiteY1" fmla="*/ 300353 h 628551"/>
                <a:gd name="connsiteX2" fmla="*/ 3196547 w 3671930"/>
                <a:gd name="connsiteY2" fmla="*/ 628551 h 628551"/>
                <a:gd name="connsiteX3" fmla="*/ 0 w 3671930"/>
                <a:gd name="connsiteY3" fmla="*/ 125007 h 628551"/>
                <a:gd name="connsiteX4" fmla="*/ 1025052 w 3671930"/>
                <a:gd name="connsiteY4" fmla="*/ 0 h 628551"/>
                <a:gd name="connsiteX0" fmla="*/ 1025052 w 3691588"/>
                <a:gd name="connsiteY0" fmla="*/ 0 h 628551"/>
                <a:gd name="connsiteX1" fmla="*/ 3691588 w 3691588"/>
                <a:gd name="connsiteY1" fmla="*/ 300353 h 628551"/>
                <a:gd name="connsiteX2" fmla="*/ 3196547 w 3691588"/>
                <a:gd name="connsiteY2" fmla="*/ 628551 h 628551"/>
                <a:gd name="connsiteX3" fmla="*/ 0 w 3691588"/>
                <a:gd name="connsiteY3" fmla="*/ 125007 h 628551"/>
                <a:gd name="connsiteX4" fmla="*/ 1025052 w 3691588"/>
                <a:gd name="connsiteY4" fmla="*/ 0 h 628551"/>
                <a:gd name="connsiteX0" fmla="*/ 1025052 w 3691588"/>
                <a:gd name="connsiteY0" fmla="*/ 0 h 624614"/>
                <a:gd name="connsiteX1" fmla="*/ 3691588 w 3691588"/>
                <a:gd name="connsiteY1" fmla="*/ 300353 h 624614"/>
                <a:gd name="connsiteX2" fmla="*/ 3216205 w 3691588"/>
                <a:gd name="connsiteY2" fmla="*/ 624614 h 624614"/>
                <a:gd name="connsiteX3" fmla="*/ 0 w 3691588"/>
                <a:gd name="connsiteY3" fmla="*/ 125007 h 624614"/>
                <a:gd name="connsiteX4" fmla="*/ 1025052 w 3691588"/>
                <a:gd name="connsiteY4" fmla="*/ 0 h 62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1588" h="624614">
                  <a:moveTo>
                    <a:pt x="1025052" y="0"/>
                  </a:moveTo>
                  <a:lnTo>
                    <a:pt x="3691588" y="300353"/>
                  </a:lnTo>
                  <a:lnTo>
                    <a:pt x="3216205" y="624614"/>
                  </a:lnTo>
                  <a:lnTo>
                    <a:pt x="0" y="125007"/>
                  </a:lnTo>
                  <a:lnTo>
                    <a:pt x="102505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7" name="Rectangle 8"/>
            <p:cNvSpPr/>
            <p:nvPr/>
          </p:nvSpPr>
          <p:spPr>
            <a:xfrm rot="21497593">
              <a:off x="5303214" y="3087717"/>
              <a:ext cx="315073" cy="526808"/>
            </a:xfrm>
            <a:custGeom>
              <a:avLst/>
              <a:gdLst>
                <a:gd name="connsiteX0" fmla="*/ 0 w 2911709"/>
                <a:gd name="connsiteY0" fmla="*/ 0 h 1824733"/>
                <a:gd name="connsiteX1" fmla="*/ 2911709 w 2911709"/>
                <a:gd name="connsiteY1" fmla="*/ 0 h 1824733"/>
                <a:gd name="connsiteX2" fmla="*/ 2911709 w 2911709"/>
                <a:gd name="connsiteY2" fmla="*/ 1824733 h 1824733"/>
                <a:gd name="connsiteX3" fmla="*/ 0 w 2911709"/>
                <a:gd name="connsiteY3" fmla="*/ 1824733 h 1824733"/>
                <a:gd name="connsiteX4" fmla="*/ 0 w 2911709"/>
                <a:gd name="connsiteY4" fmla="*/ 0 h 1824733"/>
                <a:gd name="connsiteX0" fmla="*/ 801188 w 2911709"/>
                <a:gd name="connsiteY0" fmla="*/ 679269 h 1824733"/>
                <a:gd name="connsiteX1" fmla="*/ 2911709 w 2911709"/>
                <a:gd name="connsiteY1" fmla="*/ 0 h 1824733"/>
                <a:gd name="connsiteX2" fmla="*/ 2911709 w 2911709"/>
                <a:gd name="connsiteY2" fmla="*/ 1824733 h 1824733"/>
                <a:gd name="connsiteX3" fmla="*/ 0 w 2911709"/>
                <a:gd name="connsiteY3" fmla="*/ 1824733 h 1824733"/>
                <a:gd name="connsiteX4" fmla="*/ 801188 w 2911709"/>
                <a:gd name="connsiteY4" fmla="*/ 679269 h 1824733"/>
                <a:gd name="connsiteX0" fmla="*/ 801188 w 4104784"/>
                <a:gd name="connsiteY0" fmla="*/ 679269 h 2869761"/>
                <a:gd name="connsiteX1" fmla="*/ 2911709 w 4104784"/>
                <a:gd name="connsiteY1" fmla="*/ 0 h 2869761"/>
                <a:gd name="connsiteX2" fmla="*/ 4104784 w 4104784"/>
                <a:gd name="connsiteY2" fmla="*/ 2869761 h 2869761"/>
                <a:gd name="connsiteX3" fmla="*/ 0 w 4104784"/>
                <a:gd name="connsiteY3" fmla="*/ 1824733 h 2869761"/>
                <a:gd name="connsiteX4" fmla="*/ 801188 w 4104784"/>
                <a:gd name="connsiteY4" fmla="*/ 679269 h 2869761"/>
                <a:gd name="connsiteX0" fmla="*/ 801188 w 4339915"/>
                <a:gd name="connsiteY0" fmla="*/ 0 h 2190492"/>
                <a:gd name="connsiteX1" fmla="*/ 4339915 w 4339915"/>
                <a:gd name="connsiteY1" fmla="*/ 1271451 h 2190492"/>
                <a:gd name="connsiteX2" fmla="*/ 4104784 w 4339915"/>
                <a:gd name="connsiteY2" fmla="*/ 2190492 h 2190492"/>
                <a:gd name="connsiteX3" fmla="*/ 0 w 4339915"/>
                <a:gd name="connsiteY3" fmla="*/ 1145464 h 2190492"/>
                <a:gd name="connsiteX4" fmla="*/ 801188 w 4339915"/>
                <a:gd name="connsiteY4" fmla="*/ 0 h 2190492"/>
                <a:gd name="connsiteX0" fmla="*/ 801188 w 4566338"/>
                <a:gd name="connsiteY0" fmla="*/ 0 h 2190492"/>
                <a:gd name="connsiteX1" fmla="*/ 4566338 w 4566338"/>
                <a:gd name="connsiteY1" fmla="*/ 1419496 h 2190492"/>
                <a:gd name="connsiteX2" fmla="*/ 4104784 w 4566338"/>
                <a:gd name="connsiteY2" fmla="*/ 2190492 h 2190492"/>
                <a:gd name="connsiteX3" fmla="*/ 0 w 4566338"/>
                <a:gd name="connsiteY3" fmla="*/ 1145464 h 2190492"/>
                <a:gd name="connsiteX4" fmla="*/ 801188 w 4566338"/>
                <a:gd name="connsiteY4" fmla="*/ 0 h 2190492"/>
                <a:gd name="connsiteX0" fmla="*/ 1010194 w 4566338"/>
                <a:gd name="connsiteY0" fmla="*/ 0 h 1624435"/>
                <a:gd name="connsiteX1" fmla="*/ 4566338 w 4566338"/>
                <a:gd name="connsiteY1" fmla="*/ 853439 h 1624435"/>
                <a:gd name="connsiteX2" fmla="*/ 4104784 w 4566338"/>
                <a:gd name="connsiteY2" fmla="*/ 1624435 h 1624435"/>
                <a:gd name="connsiteX3" fmla="*/ 0 w 4566338"/>
                <a:gd name="connsiteY3" fmla="*/ 579407 h 1624435"/>
                <a:gd name="connsiteX4" fmla="*/ 1010194 w 4566338"/>
                <a:gd name="connsiteY4" fmla="*/ 0 h 1624435"/>
                <a:gd name="connsiteX0" fmla="*/ 113211 w 3669355"/>
                <a:gd name="connsiteY0" fmla="*/ 0 h 1624435"/>
                <a:gd name="connsiteX1" fmla="*/ 3669355 w 3669355"/>
                <a:gd name="connsiteY1" fmla="*/ 853439 h 1624435"/>
                <a:gd name="connsiteX2" fmla="*/ 3207801 w 3669355"/>
                <a:gd name="connsiteY2" fmla="*/ 1624435 h 1624435"/>
                <a:gd name="connsiteX3" fmla="*/ 0 w 3669355"/>
                <a:gd name="connsiteY3" fmla="*/ 753578 h 1624435"/>
                <a:gd name="connsiteX4" fmla="*/ 113211 w 3669355"/>
                <a:gd name="connsiteY4" fmla="*/ 0 h 1624435"/>
                <a:gd name="connsiteX0" fmla="*/ 984068 w 3669355"/>
                <a:gd name="connsiteY0" fmla="*/ 0 h 1154172"/>
                <a:gd name="connsiteX1" fmla="*/ 3669355 w 3669355"/>
                <a:gd name="connsiteY1" fmla="*/ 383176 h 1154172"/>
                <a:gd name="connsiteX2" fmla="*/ 3207801 w 3669355"/>
                <a:gd name="connsiteY2" fmla="*/ 1154172 h 1154172"/>
                <a:gd name="connsiteX3" fmla="*/ 0 w 3669355"/>
                <a:gd name="connsiteY3" fmla="*/ 283315 h 1154172"/>
                <a:gd name="connsiteX4" fmla="*/ 984068 w 3669355"/>
                <a:gd name="connsiteY4" fmla="*/ 0 h 1154172"/>
                <a:gd name="connsiteX0" fmla="*/ 1140822 w 3826109"/>
                <a:gd name="connsiteY0" fmla="*/ 0 h 1154172"/>
                <a:gd name="connsiteX1" fmla="*/ 3826109 w 3826109"/>
                <a:gd name="connsiteY1" fmla="*/ 383176 h 1154172"/>
                <a:gd name="connsiteX2" fmla="*/ 3364555 w 3826109"/>
                <a:gd name="connsiteY2" fmla="*/ 1154172 h 1154172"/>
                <a:gd name="connsiteX3" fmla="*/ 0 w 3826109"/>
                <a:gd name="connsiteY3" fmla="*/ 222355 h 1154172"/>
                <a:gd name="connsiteX4" fmla="*/ 1140822 w 3826109"/>
                <a:gd name="connsiteY4" fmla="*/ 0 h 1154172"/>
                <a:gd name="connsiteX0" fmla="*/ 1140822 w 3704189"/>
                <a:gd name="connsiteY0" fmla="*/ 0 h 1154172"/>
                <a:gd name="connsiteX1" fmla="*/ 3704189 w 3704189"/>
                <a:gd name="connsiteY1" fmla="*/ 243839 h 1154172"/>
                <a:gd name="connsiteX2" fmla="*/ 3364555 w 3704189"/>
                <a:gd name="connsiteY2" fmla="*/ 1154172 h 1154172"/>
                <a:gd name="connsiteX3" fmla="*/ 0 w 3704189"/>
                <a:gd name="connsiteY3" fmla="*/ 222355 h 1154172"/>
                <a:gd name="connsiteX4" fmla="*/ 1140822 w 3704189"/>
                <a:gd name="connsiteY4" fmla="*/ 0 h 1154172"/>
                <a:gd name="connsiteX0" fmla="*/ 1140822 w 3782566"/>
                <a:gd name="connsiteY0" fmla="*/ 0 h 1154172"/>
                <a:gd name="connsiteX1" fmla="*/ 3782566 w 3782566"/>
                <a:gd name="connsiteY1" fmla="*/ 191588 h 1154172"/>
                <a:gd name="connsiteX2" fmla="*/ 3364555 w 3782566"/>
                <a:gd name="connsiteY2" fmla="*/ 1154172 h 1154172"/>
                <a:gd name="connsiteX3" fmla="*/ 0 w 3782566"/>
                <a:gd name="connsiteY3" fmla="*/ 222355 h 1154172"/>
                <a:gd name="connsiteX4" fmla="*/ 1140822 w 3782566"/>
                <a:gd name="connsiteY4" fmla="*/ 0 h 1154172"/>
                <a:gd name="connsiteX0" fmla="*/ 1140822 w 3869651"/>
                <a:gd name="connsiteY0" fmla="*/ 0 h 1154172"/>
                <a:gd name="connsiteX1" fmla="*/ 3869651 w 3869651"/>
                <a:gd name="connsiteY1" fmla="*/ 243839 h 1154172"/>
                <a:gd name="connsiteX2" fmla="*/ 3364555 w 3869651"/>
                <a:gd name="connsiteY2" fmla="*/ 1154172 h 1154172"/>
                <a:gd name="connsiteX3" fmla="*/ 0 w 3869651"/>
                <a:gd name="connsiteY3" fmla="*/ 222355 h 1154172"/>
                <a:gd name="connsiteX4" fmla="*/ 1140822 w 3869651"/>
                <a:gd name="connsiteY4" fmla="*/ 0 h 1154172"/>
                <a:gd name="connsiteX0" fmla="*/ 1140822 w 3869651"/>
                <a:gd name="connsiteY0" fmla="*/ 0 h 527154"/>
                <a:gd name="connsiteX1" fmla="*/ 3869651 w 3869651"/>
                <a:gd name="connsiteY1" fmla="*/ 243839 h 527154"/>
                <a:gd name="connsiteX2" fmla="*/ 3416807 w 3869651"/>
                <a:gd name="connsiteY2" fmla="*/ 527154 h 527154"/>
                <a:gd name="connsiteX3" fmla="*/ 0 w 3869651"/>
                <a:gd name="connsiteY3" fmla="*/ 222355 h 527154"/>
                <a:gd name="connsiteX4" fmla="*/ 1140822 w 3869651"/>
                <a:gd name="connsiteY4" fmla="*/ 0 h 527154"/>
                <a:gd name="connsiteX0" fmla="*/ 1140822 w 3730314"/>
                <a:gd name="connsiteY0" fmla="*/ 0 h 527154"/>
                <a:gd name="connsiteX1" fmla="*/ 3730314 w 3730314"/>
                <a:gd name="connsiteY1" fmla="*/ 269965 h 527154"/>
                <a:gd name="connsiteX2" fmla="*/ 3416807 w 3730314"/>
                <a:gd name="connsiteY2" fmla="*/ 527154 h 527154"/>
                <a:gd name="connsiteX3" fmla="*/ 0 w 3730314"/>
                <a:gd name="connsiteY3" fmla="*/ 222355 h 527154"/>
                <a:gd name="connsiteX4" fmla="*/ 1140822 w 3730314"/>
                <a:gd name="connsiteY4" fmla="*/ 0 h 527154"/>
                <a:gd name="connsiteX0" fmla="*/ 1140822 w 3730314"/>
                <a:gd name="connsiteY0" fmla="*/ 0 h 492320"/>
                <a:gd name="connsiteX1" fmla="*/ 3730314 w 3730314"/>
                <a:gd name="connsiteY1" fmla="*/ 269965 h 492320"/>
                <a:gd name="connsiteX2" fmla="*/ 3303595 w 3730314"/>
                <a:gd name="connsiteY2" fmla="*/ 492320 h 492320"/>
                <a:gd name="connsiteX3" fmla="*/ 0 w 3730314"/>
                <a:gd name="connsiteY3" fmla="*/ 222355 h 492320"/>
                <a:gd name="connsiteX4" fmla="*/ 1140822 w 3730314"/>
                <a:gd name="connsiteY4" fmla="*/ 0 h 492320"/>
                <a:gd name="connsiteX0" fmla="*/ 1140822 w 3730314"/>
                <a:gd name="connsiteY0" fmla="*/ 0 h 744868"/>
                <a:gd name="connsiteX1" fmla="*/ 3730314 w 3730314"/>
                <a:gd name="connsiteY1" fmla="*/ 269965 h 744868"/>
                <a:gd name="connsiteX2" fmla="*/ 3303595 w 3730314"/>
                <a:gd name="connsiteY2" fmla="*/ 744868 h 744868"/>
                <a:gd name="connsiteX3" fmla="*/ 0 w 3730314"/>
                <a:gd name="connsiteY3" fmla="*/ 222355 h 744868"/>
                <a:gd name="connsiteX4" fmla="*/ 1140822 w 3730314"/>
                <a:gd name="connsiteY4" fmla="*/ 0 h 744868"/>
                <a:gd name="connsiteX0" fmla="*/ 3446323 w 3730314"/>
                <a:gd name="connsiteY0" fmla="*/ 11662 h 522513"/>
                <a:gd name="connsiteX1" fmla="*/ 3730314 w 3730314"/>
                <a:gd name="connsiteY1" fmla="*/ 47610 h 522513"/>
                <a:gd name="connsiteX2" fmla="*/ 3303595 w 3730314"/>
                <a:gd name="connsiteY2" fmla="*/ 522513 h 522513"/>
                <a:gd name="connsiteX3" fmla="*/ 0 w 3730314"/>
                <a:gd name="connsiteY3" fmla="*/ 0 h 522513"/>
                <a:gd name="connsiteX4" fmla="*/ 3446323 w 3730314"/>
                <a:gd name="connsiteY4" fmla="*/ 11662 h 522513"/>
                <a:gd name="connsiteX0" fmla="*/ 395434 w 679425"/>
                <a:gd name="connsiteY0" fmla="*/ 0 h 510851"/>
                <a:gd name="connsiteX1" fmla="*/ 679425 w 679425"/>
                <a:gd name="connsiteY1" fmla="*/ 35948 h 510851"/>
                <a:gd name="connsiteX2" fmla="*/ 252706 w 679425"/>
                <a:gd name="connsiteY2" fmla="*/ 510851 h 510851"/>
                <a:gd name="connsiteX3" fmla="*/ 0 w 679425"/>
                <a:gd name="connsiteY3" fmla="*/ 317695 h 510851"/>
                <a:gd name="connsiteX4" fmla="*/ 395434 w 679425"/>
                <a:gd name="connsiteY4" fmla="*/ 0 h 510851"/>
                <a:gd name="connsiteX0" fmla="*/ 451771 w 679425"/>
                <a:gd name="connsiteY0" fmla="*/ 0 h 662529"/>
                <a:gd name="connsiteX1" fmla="*/ 679425 w 679425"/>
                <a:gd name="connsiteY1" fmla="*/ 187626 h 662529"/>
                <a:gd name="connsiteX2" fmla="*/ 252706 w 679425"/>
                <a:gd name="connsiteY2" fmla="*/ 662529 h 662529"/>
                <a:gd name="connsiteX3" fmla="*/ 0 w 679425"/>
                <a:gd name="connsiteY3" fmla="*/ 469373 h 662529"/>
                <a:gd name="connsiteX4" fmla="*/ 451771 w 679425"/>
                <a:gd name="connsiteY4" fmla="*/ 0 h 662529"/>
                <a:gd name="connsiteX0" fmla="*/ 451771 w 454076"/>
                <a:gd name="connsiteY0" fmla="*/ 0 h 662529"/>
                <a:gd name="connsiteX1" fmla="*/ 454076 w 454076"/>
                <a:gd name="connsiteY1" fmla="*/ 412976 h 662529"/>
                <a:gd name="connsiteX2" fmla="*/ 252706 w 454076"/>
                <a:gd name="connsiteY2" fmla="*/ 662529 h 662529"/>
                <a:gd name="connsiteX3" fmla="*/ 0 w 454076"/>
                <a:gd name="connsiteY3" fmla="*/ 469373 h 662529"/>
                <a:gd name="connsiteX4" fmla="*/ 451771 w 454076"/>
                <a:gd name="connsiteY4" fmla="*/ 0 h 662529"/>
                <a:gd name="connsiteX0" fmla="*/ 451771 w 454076"/>
                <a:gd name="connsiteY0" fmla="*/ 0 h 840209"/>
                <a:gd name="connsiteX1" fmla="*/ 454076 w 454076"/>
                <a:gd name="connsiteY1" fmla="*/ 412976 h 840209"/>
                <a:gd name="connsiteX2" fmla="*/ 5688 w 454076"/>
                <a:gd name="connsiteY2" fmla="*/ 840209 h 840209"/>
                <a:gd name="connsiteX3" fmla="*/ 0 w 454076"/>
                <a:gd name="connsiteY3" fmla="*/ 469373 h 840209"/>
                <a:gd name="connsiteX4" fmla="*/ 451771 w 454076"/>
                <a:gd name="connsiteY4" fmla="*/ 0 h 840209"/>
                <a:gd name="connsiteX0" fmla="*/ 330429 w 454076"/>
                <a:gd name="connsiteY0" fmla="*/ 0 h 697198"/>
                <a:gd name="connsiteX1" fmla="*/ 454076 w 454076"/>
                <a:gd name="connsiteY1" fmla="*/ 269965 h 697198"/>
                <a:gd name="connsiteX2" fmla="*/ 5688 w 454076"/>
                <a:gd name="connsiteY2" fmla="*/ 697198 h 697198"/>
                <a:gd name="connsiteX3" fmla="*/ 0 w 454076"/>
                <a:gd name="connsiteY3" fmla="*/ 326362 h 697198"/>
                <a:gd name="connsiteX4" fmla="*/ 330429 w 454076"/>
                <a:gd name="connsiteY4" fmla="*/ 0 h 697198"/>
                <a:gd name="connsiteX0" fmla="*/ 330429 w 341401"/>
                <a:gd name="connsiteY0" fmla="*/ 0 h 697198"/>
                <a:gd name="connsiteX1" fmla="*/ 341401 w 341401"/>
                <a:gd name="connsiteY1" fmla="*/ 378307 h 697198"/>
                <a:gd name="connsiteX2" fmla="*/ 5688 w 341401"/>
                <a:gd name="connsiteY2" fmla="*/ 697198 h 697198"/>
                <a:gd name="connsiteX3" fmla="*/ 0 w 341401"/>
                <a:gd name="connsiteY3" fmla="*/ 326362 h 697198"/>
                <a:gd name="connsiteX4" fmla="*/ 330429 w 341401"/>
                <a:gd name="connsiteY4" fmla="*/ 0 h 697198"/>
                <a:gd name="connsiteX0" fmla="*/ 330429 w 341401"/>
                <a:gd name="connsiteY0" fmla="*/ 0 h 697198"/>
                <a:gd name="connsiteX1" fmla="*/ 341401 w 341401"/>
                <a:gd name="connsiteY1" fmla="*/ 386974 h 697198"/>
                <a:gd name="connsiteX2" fmla="*/ 5688 w 341401"/>
                <a:gd name="connsiteY2" fmla="*/ 697198 h 697198"/>
                <a:gd name="connsiteX3" fmla="*/ 0 w 341401"/>
                <a:gd name="connsiteY3" fmla="*/ 326362 h 697198"/>
                <a:gd name="connsiteX4" fmla="*/ 330429 w 341401"/>
                <a:gd name="connsiteY4" fmla="*/ 0 h 697198"/>
                <a:gd name="connsiteX0" fmla="*/ 330429 w 341401"/>
                <a:gd name="connsiteY0" fmla="*/ 0 h 697198"/>
                <a:gd name="connsiteX1" fmla="*/ 341401 w 341401"/>
                <a:gd name="connsiteY1" fmla="*/ 391308 h 697198"/>
                <a:gd name="connsiteX2" fmla="*/ 5688 w 341401"/>
                <a:gd name="connsiteY2" fmla="*/ 697198 h 697198"/>
                <a:gd name="connsiteX3" fmla="*/ 0 w 341401"/>
                <a:gd name="connsiteY3" fmla="*/ 326362 h 697198"/>
                <a:gd name="connsiteX4" fmla="*/ 330429 w 341401"/>
                <a:gd name="connsiteY4" fmla="*/ 0 h 697198"/>
                <a:gd name="connsiteX0" fmla="*/ 317428 w 341401"/>
                <a:gd name="connsiteY0" fmla="*/ 0 h 718866"/>
                <a:gd name="connsiteX1" fmla="*/ 341401 w 341401"/>
                <a:gd name="connsiteY1" fmla="*/ 412976 h 718866"/>
                <a:gd name="connsiteX2" fmla="*/ 5688 w 341401"/>
                <a:gd name="connsiteY2" fmla="*/ 718866 h 718866"/>
                <a:gd name="connsiteX3" fmla="*/ 0 w 341401"/>
                <a:gd name="connsiteY3" fmla="*/ 348030 h 718866"/>
                <a:gd name="connsiteX4" fmla="*/ 317428 w 341401"/>
                <a:gd name="connsiteY4" fmla="*/ 0 h 718866"/>
                <a:gd name="connsiteX0" fmla="*/ 311740 w 335713"/>
                <a:gd name="connsiteY0" fmla="*/ 0 h 718866"/>
                <a:gd name="connsiteX1" fmla="*/ 335713 w 335713"/>
                <a:gd name="connsiteY1" fmla="*/ 412976 h 718866"/>
                <a:gd name="connsiteX2" fmla="*/ 0 w 335713"/>
                <a:gd name="connsiteY2" fmla="*/ 718866 h 718866"/>
                <a:gd name="connsiteX3" fmla="*/ 20314 w 335713"/>
                <a:gd name="connsiteY3" fmla="*/ 322028 h 718866"/>
                <a:gd name="connsiteX4" fmla="*/ 311740 w 335713"/>
                <a:gd name="connsiteY4" fmla="*/ 0 h 718866"/>
                <a:gd name="connsiteX0" fmla="*/ 298739 w 322712"/>
                <a:gd name="connsiteY0" fmla="*/ 0 h 701531"/>
                <a:gd name="connsiteX1" fmla="*/ 322712 w 322712"/>
                <a:gd name="connsiteY1" fmla="*/ 412976 h 701531"/>
                <a:gd name="connsiteX2" fmla="*/ 0 w 322712"/>
                <a:gd name="connsiteY2" fmla="*/ 701531 h 701531"/>
                <a:gd name="connsiteX3" fmla="*/ 7313 w 322712"/>
                <a:gd name="connsiteY3" fmla="*/ 322028 h 701531"/>
                <a:gd name="connsiteX4" fmla="*/ 298739 w 322712"/>
                <a:gd name="connsiteY4" fmla="*/ 0 h 701531"/>
                <a:gd name="connsiteX0" fmla="*/ 298739 w 322712"/>
                <a:gd name="connsiteY0" fmla="*/ 0 h 701531"/>
                <a:gd name="connsiteX1" fmla="*/ 322712 w 322712"/>
                <a:gd name="connsiteY1" fmla="*/ 412976 h 701531"/>
                <a:gd name="connsiteX2" fmla="*/ 0 w 322712"/>
                <a:gd name="connsiteY2" fmla="*/ 701531 h 701531"/>
                <a:gd name="connsiteX3" fmla="*/ 1881 w 322712"/>
                <a:gd name="connsiteY3" fmla="*/ 617751 h 701531"/>
                <a:gd name="connsiteX4" fmla="*/ 7313 w 322712"/>
                <a:gd name="connsiteY4" fmla="*/ 322028 h 701531"/>
                <a:gd name="connsiteX5" fmla="*/ 298739 w 322712"/>
                <a:gd name="connsiteY5" fmla="*/ 0 h 701531"/>
                <a:gd name="connsiteX0" fmla="*/ 298739 w 298848"/>
                <a:gd name="connsiteY0" fmla="*/ 0 h 701531"/>
                <a:gd name="connsiteX1" fmla="*/ 296710 w 298848"/>
                <a:gd name="connsiteY1" fmla="*/ 343638 h 701531"/>
                <a:gd name="connsiteX2" fmla="*/ 0 w 298848"/>
                <a:gd name="connsiteY2" fmla="*/ 701531 h 701531"/>
                <a:gd name="connsiteX3" fmla="*/ 1881 w 298848"/>
                <a:gd name="connsiteY3" fmla="*/ 617751 h 701531"/>
                <a:gd name="connsiteX4" fmla="*/ 7313 w 298848"/>
                <a:gd name="connsiteY4" fmla="*/ 322028 h 701531"/>
                <a:gd name="connsiteX5" fmla="*/ 298739 w 298848"/>
                <a:gd name="connsiteY5" fmla="*/ 0 h 701531"/>
                <a:gd name="connsiteX0" fmla="*/ 298739 w 298848"/>
                <a:gd name="connsiteY0" fmla="*/ 0 h 701531"/>
                <a:gd name="connsiteX1" fmla="*/ 296710 w 298848"/>
                <a:gd name="connsiteY1" fmla="*/ 343638 h 701531"/>
                <a:gd name="connsiteX2" fmla="*/ 0 w 298848"/>
                <a:gd name="connsiteY2" fmla="*/ 701531 h 701531"/>
                <a:gd name="connsiteX3" fmla="*/ 1881 w 298848"/>
                <a:gd name="connsiteY3" fmla="*/ 617751 h 701531"/>
                <a:gd name="connsiteX4" fmla="*/ 28981 w 298848"/>
                <a:gd name="connsiteY4" fmla="*/ 309027 h 701531"/>
                <a:gd name="connsiteX5" fmla="*/ 298739 w 298848"/>
                <a:gd name="connsiteY5" fmla="*/ 0 h 701531"/>
                <a:gd name="connsiteX0" fmla="*/ 296953 w 297062"/>
                <a:gd name="connsiteY0" fmla="*/ 0 h 675529"/>
                <a:gd name="connsiteX1" fmla="*/ 294924 w 297062"/>
                <a:gd name="connsiteY1" fmla="*/ 343638 h 675529"/>
                <a:gd name="connsiteX2" fmla="*/ 28549 w 297062"/>
                <a:gd name="connsiteY2" fmla="*/ 675529 h 675529"/>
                <a:gd name="connsiteX3" fmla="*/ 95 w 297062"/>
                <a:gd name="connsiteY3" fmla="*/ 617751 h 675529"/>
                <a:gd name="connsiteX4" fmla="*/ 27195 w 297062"/>
                <a:gd name="connsiteY4" fmla="*/ 309027 h 675529"/>
                <a:gd name="connsiteX5" fmla="*/ 296953 w 297062"/>
                <a:gd name="connsiteY5" fmla="*/ 0 h 675529"/>
                <a:gd name="connsiteX0" fmla="*/ 270066 w 270175"/>
                <a:gd name="connsiteY0" fmla="*/ 0 h 675529"/>
                <a:gd name="connsiteX1" fmla="*/ 268037 w 270175"/>
                <a:gd name="connsiteY1" fmla="*/ 343638 h 675529"/>
                <a:gd name="connsiteX2" fmla="*/ 1662 w 270175"/>
                <a:gd name="connsiteY2" fmla="*/ 675529 h 675529"/>
                <a:gd name="connsiteX3" fmla="*/ 3543 w 270175"/>
                <a:gd name="connsiteY3" fmla="*/ 669755 h 675529"/>
                <a:gd name="connsiteX4" fmla="*/ 308 w 270175"/>
                <a:gd name="connsiteY4" fmla="*/ 309027 h 675529"/>
                <a:gd name="connsiteX5" fmla="*/ 270066 w 270175"/>
                <a:gd name="connsiteY5" fmla="*/ 0 h 675529"/>
                <a:gd name="connsiteX0" fmla="*/ 270066 w 289705"/>
                <a:gd name="connsiteY0" fmla="*/ 0 h 675529"/>
                <a:gd name="connsiteX1" fmla="*/ 289705 w 289705"/>
                <a:gd name="connsiteY1" fmla="*/ 382641 h 675529"/>
                <a:gd name="connsiteX2" fmla="*/ 1662 w 289705"/>
                <a:gd name="connsiteY2" fmla="*/ 675529 h 675529"/>
                <a:gd name="connsiteX3" fmla="*/ 3543 w 289705"/>
                <a:gd name="connsiteY3" fmla="*/ 669755 h 675529"/>
                <a:gd name="connsiteX4" fmla="*/ 308 w 289705"/>
                <a:gd name="connsiteY4" fmla="*/ 309027 h 675529"/>
                <a:gd name="connsiteX5" fmla="*/ 270066 w 289705"/>
                <a:gd name="connsiteY5" fmla="*/ 0 h 675529"/>
                <a:gd name="connsiteX0" fmla="*/ 270066 w 270100"/>
                <a:gd name="connsiteY0" fmla="*/ 0 h 675529"/>
                <a:gd name="connsiteX1" fmla="*/ 259369 w 270100"/>
                <a:gd name="connsiteY1" fmla="*/ 391309 h 675529"/>
                <a:gd name="connsiteX2" fmla="*/ 1662 w 270100"/>
                <a:gd name="connsiteY2" fmla="*/ 675529 h 675529"/>
                <a:gd name="connsiteX3" fmla="*/ 3543 w 270100"/>
                <a:gd name="connsiteY3" fmla="*/ 669755 h 675529"/>
                <a:gd name="connsiteX4" fmla="*/ 308 w 270100"/>
                <a:gd name="connsiteY4" fmla="*/ 309027 h 675529"/>
                <a:gd name="connsiteX5" fmla="*/ 270066 w 270100"/>
                <a:gd name="connsiteY5" fmla="*/ 0 h 675529"/>
                <a:gd name="connsiteX0" fmla="*/ 270066 w 281037"/>
                <a:gd name="connsiteY0" fmla="*/ 0 h 675529"/>
                <a:gd name="connsiteX1" fmla="*/ 281037 w 281037"/>
                <a:gd name="connsiteY1" fmla="*/ 395643 h 675529"/>
                <a:gd name="connsiteX2" fmla="*/ 1662 w 281037"/>
                <a:gd name="connsiteY2" fmla="*/ 675529 h 675529"/>
                <a:gd name="connsiteX3" fmla="*/ 3543 w 281037"/>
                <a:gd name="connsiteY3" fmla="*/ 669755 h 675529"/>
                <a:gd name="connsiteX4" fmla="*/ 308 w 281037"/>
                <a:gd name="connsiteY4" fmla="*/ 309027 h 675529"/>
                <a:gd name="connsiteX5" fmla="*/ 270066 w 281037"/>
                <a:gd name="connsiteY5" fmla="*/ 0 h 675529"/>
                <a:gd name="connsiteX0" fmla="*/ 270066 w 270175"/>
                <a:gd name="connsiteY0" fmla="*/ 0 h 675529"/>
                <a:gd name="connsiteX1" fmla="*/ 268036 w 270175"/>
                <a:gd name="connsiteY1" fmla="*/ 395643 h 675529"/>
                <a:gd name="connsiteX2" fmla="*/ 1662 w 270175"/>
                <a:gd name="connsiteY2" fmla="*/ 675529 h 675529"/>
                <a:gd name="connsiteX3" fmla="*/ 3543 w 270175"/>
                <a:gd name="connsiteY3" fmla="*/ 669755 h 675529"/>
                <a:gd name="connsiteX4" fmla="*/ 308 w 270175"/>
                <a:gd name="connsiteY4" fmla="*/ 309027 h 675529"/>
                <a:gd name="connsiteX5" fmla="*/ 270066 w 270175"/>
                <a:gd name="connsiteY5" fmla="*/ 0 h 675529"/>
                <a:gd name="connsiteX0" fmla="*/ 270066 w 270083"/>
                <a:gd name="connsiteY0" fmla="*/ 0 h 675529"/>
                <a:gd name="connsiteX1" fmla="*/ 246368 w 270083"/>
                <a:gd name="connsiteY1" fmla="*/ 326304 h 675529"/>
                <a:gd name="connsiteX2" fmla="*/ 1662 w 270083"/>
                <a:gd name="connsiteY2" fmla="*/ 675529 h 675529"/>
                <a:gd name="connsiteX3" fmla="*/ 3543 w 270083"/>
                <a:gd name="connsiteY3" fmla="*/ 669755 h 675529"/>
                <a:gd name="connsiteX4" fmla="*/ 308 w 270083"/>
                <a:gd name="connsiteY4" fmla="*/ 309027 h 675529"/>
                <a:gd name="connsiteX5" fmla="*/ 270066 w 270083"/>
                <a:gd name="connsiteY5" fmla="*/ 0 h 675529"/>
                <a:gd name="connsiteX0" fmla="*/ 275452 w 275469"/>
                <a:gd name="connsiteY0" fmla="*/ 0 h 681180"/>
                <a:gd name="connsiteX1" fmla="*/ 251754 w 275469"/>
                <a:gd name="connsiteY1" fmla="*/ 326304 h 681180"/>
                <a:gd name="connsiteX2" fmla="*/ 7048 w 275469"/>
                <a:gd name="connsiteY2" fmla="*/ 675529 h 681180"/>
                <a:gd name="connsiteX3" fmla="*/ 262 w 275469"/>
                <a:gd name="connsiteY3" fmla="*/ 678422 h 681180"/>
                <a:gd name="connsiteX4" fmla="*/ 5694 w 275469"/>
                <a:gd name="connsiteY4" fmla="*/ 309027 h 681180"/>
                <a:gd name="connsiteX5" fmla="*/ 275452 w 275469"/>
                <a:gd name="connsiteY5" fmla="*/ 0 h 681180"/>
                <a:gd name="connsiteX0" fmla="*/ 275452 w 275469"/>
                <a:gd name="connsiteY0" fmla="*/ 0 h 681180"/>
                <a:gd name="connsiteX1" fmla="*/ 251754 w 275469"/>
                <a:gd name="connsiteY1" fmla="*/ 326304 h 681180"/>
                <a:gd name="connsiteX2" fmla="*/ 7048 w 275469"/>
                <a:gd name="connsiteY2" fmla="*/ 675529 h 681180"/>
                <a:gd name="connsiteX3" fmla="*/ 262 w 275469"/>
                <a:gd name="connsiteY3" fmla="*/ 678422 h 681180"/>
                <a:gd name="connsiteX4" fmla="*/ 1360 w 275469"/>
                <a:gd name="connsiteY4" fmla="*/ 330695 h 681180"/>
                <a:gd name="connsiteX5" fmla="*/ 275452 w 275469"/>
                <a:gd name="connsiteY5" fmla="*/ 0 h 681180"/>
                <a:gd name="connsiteX0" fmla="*/ 245117 w 251754"/>
                <a:gd name="connsiteY0" fmla="*/ 0 h 681180"/>
                <a:gd name="connsiteX1" fmla="*/ 251754 w 251754"/>
                <a:gd name="connsiteY1" fmla="*/ 326304 h 681180"/>
                <a:gd name="connsiteX2" fmla="*/ 7048 w 251754"/>
                <a:gd name="connsiteY2" fmla="*/ 675529 h 681180"/>
                <a:gd name="connsiteX3" fmla="*/ 262 w 251754"/>
                <a:gd name="connsiteY3" fmla="*/ 678422 h 681180"/>
                <a:gd name="connsiteX4" fmla="*/ 1360 w 251754"/>
                <a:gd name="connsiteY4" fmla="*/ 330695 h 681180"/>
                <a:gd name="connsiteX5" fmla="*/ 245117 w 251754"/>
                <a:gd name="connsiteY5" fmla="*/ 0 h 681180"/>
                <a:gd name="connsiteX0" fmla="*/ 245117 w 245226"/>
                <a:gd name="connsiteY0" fmla="*/ 0 h 681180"/>
                <a:gd name="connsiteX1" fmla="*/ 243087 w 245226"/>
                <a:gd name="connsiteY1" fmla="*/ 339305 h 681180"/>
                <a:gd name="connsiteX2" fmla="*/ 7048 w 245226"/>
                <a:gd name="connsiteY2" fmla="*/ 675529 h 681180"/>
                <a:gd name="connsiteX3" fmla="*/ 262 w 245226"/>
                <a:gd name="connsiteY3" fmla="*/ 678422 h 681180"/>
                <a:gd name="connsiteX4" fmla="*/ 1360 w 245226"/>
                <a:gd name="connsiteY4" fmla="*/ 330695 h 681180"/>
                <a:gd name="connsiteX5" fmla="*/ 245117 w 245226"/>
                <a:gd name="connsiteY5" fmla="*/ 0 h 681180"/>
                <a:gd name="connsiteX0" fmla="*/ 232116 w 243087"/>
                <a:gd name="connsiteY0" fmla="*/ 0 h 693285"/>
                <a:gd name="connsiteX1" fmla="*/ 243087 w 243087"/>
                <a:gd name="connsiteY1" fmla="*/ 351410 h 693285"/>
                <a:gd name="connsiteX2" fmla="*/ 7048 w 243087"/>
                <a:gd name="connsiteY2" fmla="*/ 687634 h 693285"/>
                <a:gd name="connsiteX3" fmla="*/ 262 w 243087"/>
                <a:gd name="connsiteY3" fmla="*/ 690527 h 693285"/>
                <a:gd name="connsiteX4" fmla="*/ 1360 w 243087"/>
                <a:gd name="connsiteY4" fmla="*/ 342800 h 693285"/>
                <a:gd name="connsiteX5" fmla="*/ 232116 w 243087"/>
                <a:gd name="connsiteY5" fmla="*/ 0 h 693285"/>
                <a:gd name="connsiteX0" fmla="*/ 243904 w 254875"/>
                <a:gd name="connsiteY0" fmla="*/ 0 h 693285"/>
                <a:gd name="connsiteX1" fmla="*/ 254875 w 254875"/>
                <a:gd name="connsiteY1" fmla="*/ 351410 h 693285"/>
                <a:gd name="connsiteX2" fmla="*/ 18836 w 254875"/>
                <a:gd name="connsiteY2" fmla="*/ 687634 h 693285"/>
                <a:gd name="connsiteX3" fmla="*/ 12050 w 254875"/>
                <a:gd name="connsiteY3" fmla="*/ 690527 h 693285"/>
                <a:gd name="connsiteX4" fmla="*/ 147 w 254875"/>
                <a:gd name="connsiteY4" fmla="*/ 189475 h 693285"/>
                <a:gd name="connsiteX5" fmla="*/ 243904 w 254875"/>
                <a:gd name="connsiteY5" fmla="*/ 0 h 693285"/>
                <a:gd name="connsiteX0" fmla="*/ 278573 w 278590"/>
                <a:gd name="connsiteY0" fmla="*/ 0 h 745739"/>
                <a:gd name="connsiteX1" fmla="*/ 254875 w 278590"/>
                <a:gd name="connsiteY1" fmla="*/ 403864 h 745739"/>
                <a:gd name="connsiteX2" fmla="*/ 18836 w 278590"/>
                <a:gd name="connsiteY2" fmla="*/ 740088 h 745739"/>
                <a:gd name="connsiteX3" fmla="*/ 12050 w 278590"/>
                <a:gd name="connsiteY3" fmla="*/ 742981 h 745739"/>
                <a:gd name="connsiteX4" fmla="*/ 147 w 278590"/>
                <a:gd name="connsiteY4" fmla="*/ 241929 h 745739"/>
                <a:gd name="connsiteX5" fmla="*/ 278573 w 278590"/>
                <a:gd name="connsiteY5" fmla="*/ 0 h 745739"/>
                <a:gd name="connsiteX0" fmla="*/ 278573 w 278625"/>
                <a:gd name="connsiteY0" fmla="*/ 0 h 745739"/>
                <a:gd name="connsiteX1" fmla="*/ 272210 w 278625"/>
                <a:gd name="connsiteY1" fmla="*/ 399829 h 745739"/>
                <a:gd name="connsiteX2" fmla="*/ 18836 w 278625"/>
                <a:gd name="connsiteY2" fmla="*/ 740088 h 745739"/>
                <a:gd name="connsiteX3" fmla="*/ 12050 w 278625"/>
                <a:gd name="connsiteY3" fmla="*/ 742981 h 745739"/>
                <a:gd name="connsiteX4" fmla="*/ 147 w 278625"/>
                <a:gd name="connsiteY4" fmla="*/ 241929 h 745739"/>
                <a:gd name="connsiteX5" fmla="*/ 278573 w 278625"/>
                <a:gd name="connsiteY5" fmla="*/ 0 h 745739"/>
                <a:gd name="connsiteX0" fmla="*/ 274239 w 274348"/>
                <a:gd name="connsiteY0" fmla="*/ 0 h 665042"/>
                <a:gd name="connsiteX1" fmla="*/ 272210 w 274348"/>
                <a:gd name="connsiteY1" fmla="*/ 319132 h 665042"/>
                <a:gd name="connsiteX2" fmla="*/ 18836 w 274348"/>
                <a:gd name="connsiteY2" fmla="*/ 659391 h 665042"/>
                <a:gd name="connsiteX3" fmla="*/ 12050 w 274348"/>
                <a:gd name="connsiteY3" fmla="*/ 662284 h 665042"/>
                <a:gd name="connsiteX4" fmla="*/ 147 w 274348"/>
                <a:gd name="connsiteY4" fmla="*/ 161232 h 665042"/>
                <a:gd name="connsiteX5" fmla="*/ 274239 w 274348"/>
                <a:gd name="connsiteY5" fmla="*/ 0 h 665042"/>
                <a:gd name="connsiteX0" fmla="*/ 269958 w 270067"/>
                <a:gd name="connsiteY0" fmla="*/ 0 h 665042"/>
                <a:gd name="connsiteX1" fmla="*/ 267929 w 270067"/>
                <a:gd name="connsiteY1" fmla="*/ 319132 h 665042"/>
                <a:gd name="connsiteX2" fmla="*/ 14555 w 270067"/>
                <a:gd name="connsiteY2" fmla="*/ 659391 h 665042"/>
                <a:gd name="connsiteX3" fmla="*/ 7769 w 270067"/>
                <a:gd name="connsiteY3" fmla="*/ 662284 h 665042"/>
                <a:gd name="connsiteX4" fmla="*/ 200 w 270067"/>
                <a:gd name="connsiteY4" fmla="*/ 254034 h 665042"/>
                <a:gd name="connsiteX5" fmla="*/ 269958 w 270067"/>
                <a:gd name="connsiteY5" fmla="*/ 0 h 665042"/>
                <a:gd name="connsiteX0" fmla="*/ 261291 w 267929"/>
                <a:gd name="connsiteY0" fmla="*/ 0 h 612588"/>
                <a:gd name="connsiteX1" fmla="*/ 267929 w 267929"/>
                <a:gd name="connsiteY1" fmla="*/ 266678 h 612588"/>
                <a:gd name="connsiteX2" fmla="*/ 14555 w 267929"/>
                <a:gd name="connsiteY2" fmla="*/ 606937 h 612588"/>
                <a:gd name="connsiteX3" fmla="*/ 7769 w 267929"/>
                <a:gd name="connsiteY3" fmla="*/ 609830 h 612588"/>
                <a:gd name="connsiteX4" fmla="*/ 200 w 267929"/>
                <a:gd name="connsiteY4" fmla="*/ 201580 h 612588"/>
                <a:gd name="connsiteX5" fmla="*/ 261291 w 267929"/>
                <a:gd name="connsiteY5" fmla="*/ 0 h 612588"/>
                <a:gd name="connsiteX0" fmla="*/ 339297 w 339303"/>
                <a:gd name="connsiteY0" fmla="*/ 0 h 689250"/>
                <a:gd name="connsiteX1" fmla="*/ 267929 w 339303"/>
                <a:gd name="connsiteY1" fmla="*/ 343340 h 689250"/>
                <a:gd name="connsiteX2" fmla="*/ 14555 w 339303"/>
                <a:gd name="connsiteY2" fmla="*/ 683599 h 689250"/>
                <a:gd name="connsiteX3" fmla="*/ 7769 w 339303"/>
                <a:gd name="connsiteY3" fmla="*/ 686492 h 689250"/>
                <a:gd name="connsiteX4" fmla="*/ 200 w 339303"/>
                <a:gd name="connsiteY4" fmla="*/ 278242 h 689250"/>
                <a:gd name="connsiteX5" fmla="*/ 339297 w 339303"/>
                <a:gd name="connsiteY5" fmla="*/ 0 h 689250"/>
                <a:gd name="connsiteX0" fmla="*/ 339297 w 345935"/>
                <a:gd name="connsiteY0" fmla="*/ 0 h 689250"/>
                <a:gd name="connsiteX1" fmla="*/ 345935 w 345935"/>
                <a:gd name="connsiteY1" fmla="*/ 282817 h 689250"/>
                <a:gd name="connsiteX2" fmla="*/ 14555 w 345935"/>
                <a:gd name="connsiteY2" fmla="*/ 683599 h 689250"/>
                <a:gd name="connsiteX3" fmla="*/ 7769 w 345935"/>
                <a:gd name="connsiteY3" fmla="*/ 686492 h 689250"/>
                <a:gd name="connsiteX4" fmla="*/ 200 w 345935"/>
                <a:gd name="connsiteY4" fmla="*/ 278242 h 689250"/>
                <a:gd name="connsiteX5" fmla="*/ 339297 w 345935"/>
                <a:gd name="connsiteY5" fmla="*/ 0 h 689250"/>
                <a:gd name="connsiteX0" fmla="*/ 339297 w 345935"/>
                <a:gd name="connsiteY0" fmla="*/ 0 h 689250"/>
                <a:gd name="connsiteX1" fmla="*/ 345935 w 345935"/>
                <a:gd name="connsiteY1" fmla="*/ 294922 h 689250"/>
                <a:gd name="connsiteX2" fmla="*/ 14555 w 345935"/>
                <a:gd name="connsiteY2" fmla="*/ 683599 h 689250"/>
                <a:gd name="connsiteX3" fmla="*/ 7769 w 345935"/>
                <a:gd name="connsiteY3" fmla="*/ 686492 h 689250"/>
                <a:gd name="connsiteX4" fmla="*/ 200 w 345935"/>
                <a:gd name="connsiteY4" fmla="*/ 278242 h 689250"/>
                <a:gd name="connsiteX5" fmla="*/ 339297 w 345935"/>
                <a:gd name="connsiteY5" fmla="*/ 0 h 689250"/>
                <a:gd name="connsiteX0" fmla="*/ 331791 w 338429"/>
                <a:gd name="connsiteY0" fmla="*/ 0 h 689250"/>
                <a:gd name="connsiteX1" fmla="*/ 338429 w 338429"/>
                <a:gd name="connsiteY1" fmla="*/ 294922 h 689250"/>
                <a:gd name="connsiteX2" fmla="*/ 7049 w 338429"/>
                <a:gd name="connsiteY2" fmla="*/ 683599 h 689250"/>
                <a:gd name="connsiteX3" fmla="*/ 263 w 338429"/>
                <a:gd name="connsiteY3" fmla="*/ 686492 h 689250"/>
                <a:gd name="connsiteX4" fmla="*/ 4601 w 338429"/>
                <a:gd name="connsiteY4" fmla="*/ 258288 h 689250"/>
                <a:gd name="connsiteX5" fmla="*/ 331791 w 338429"/>
                <a:gd name="connsiteY5" fmla="*/ 0 h 689250"/>
                <a:gd name="connsiteX0" fmla="*/ 331791 w 338429"/>
                <a:gd name="connsiteY0" fmla="*/ 0 h 781566"/>
                <a:gd name="connsiteX1" fmla="*/ 338429 w 338429"/>
                <a:gd name="connsiteY1" fmla="*/ 387238 h 781566"/>
                <a:gd name="connsiteX2" fmla="*/ 7049 w 338429"/>
                <a:gd name="connsiteY2" fmla="*/ 775915 h 781566"/>
                <a:gd name="connsiteX3" fmla="*/ 263 w 338429"/>
                <a:gd name="connsiteY3" fmla="*/ 778808 h 781566"/>
                <a:gd name="connsiteX4" fmla="*/ 4601 w 338429"/>
                <a:gd name="connsiteY4" fmla="*/ 350604 h 781566"/>
                <a:gd name="connsiteX5" fmla="*/ 331791 w 338429"/>
                <a:gd name="connsiteY5" fmla="*/ 0 h 781566"/>
                <a:gd name="connsiteX0" fmla="*/ 331791 w 338429"/>
                <a:gd name="connsiteY0" fmla="*/ 0 h 781566"/>
                <a:gd name="connsiteX1" fmla="*/ 338429 w 338429"/>
                <a:gd name="connsiteY1" fmla="*/ 387238 h 781566"/>
                <a:gd name="connsiteX2" fmla="*/ 7049 w 338429"/>
                <a:gd name="connsiteY2" fmla="*/ 775915 h 781566"/>
                <a:gd name="connsiteX3" fmla="*/ 263 w 338429"/>
                <a:gd name="connsiteY3" fmla="*/ 778808 h 781566"/>
                <a:gd name="connsiteX4" fmla="*/ 4601 w 338429"/>
                <a:gd name="connsiteY4" fmla="*/ 350604 h 781566"/>
                <a:gd name="connsiteX5" fmla="*/ 331791 w 338429"/>
                <a:gd name="connsiteY5" fmla="*/ 0 h 781566"/>
                <a:gd name="connsiteX0" fmla="*/ 276707 w 338429"/>
                <a:gd name="connsiteY0" fmla="*/ 0 h 723441"/>
                <a:gd name="connsiteX1" fmla="*/ 338429 w 338429"/>
                <a:gd name="connsiteY1" fmla="*/ 329113 h 723441"/>
                <a:gd name="connsiteX2" fmla="*/ 7049 w 338429"/>
                <a:gd name="connsiteY2" fmla="*/ 717790 h 723441"/>
                <a:gd name="connsiteX3" fmla="*/ 263 w 338429"/>
                <a:gd name="connsiteY3" fmla="*/ 720683 h 723441"/>
                <a:gd name="connsiteX4" fmla="*/ 4601 w 338429"/>
                <a:gd name="connsiteY4" fmla="*/ 292479 h 723441"/>
                <a:gd name="connsiteX5" fmla="*/ 276707 w 338429"/>
                <a:gd name="connsiteY5" fmla="*/ 0 h 723441"/>
                <a:gd name="connsiteX0" fmla="*/ 276707 w 279672"/>
                <a:gd name="connsiteY0" fmla="*/ 0 h 723441"/>
                <a:gd name="connsiteX1" fmla="*/ 279672 w 279672"/>
                <a:gd name="connsiteY1" fmla="*/ 380399 h 723441"/>
                <a:gd name="connsiteX2" fmla="*/ 7049 w 279672"/>
                <a:gd name="connsiteY2" fmla="*/ 717790 h 723441"/>
                <a:gd name="connsiteX3" fmla="*/ 263 w 279672"/>
                <a:gd name="connsiteY3" fmla="*/ 720683 h 723441"/>
                <a:gd name="connsiteX4" fmla="*/ 4601 w 279672"/>
                <a:gd name="connsiteY4" fmla="*/ 292479 h 723441"/>
                <a:gd name="connsiteX5" fmla="*/ 276707 w 279672"/>
                <a:gd name="connsiteY5" fmla="*/ 0 h 723441"/>
                <a:gd name="connsiteX0" fmla="*/ 276707 w 279672"/>
                <a:gd name="connsiteY0" fmla="*/ 0 h 723441"/>
                <a:gd name="connsiteX1" fmla="*/ 279672 w 279672"/>
                <a:gd name="connsiteY1" fmla="*/ 380399 h 723441"/>
                <a:gd name="connsiteX2" fmla="*/ 7049 w 279672"/>
                <a:gd name="connsiteY2" fmla="*/ 717790 h 723441"/>
                <a:gd name="connsiteX3" fmla="*/ 263 w 279672"/>
                <a:gd name="connsiteY3" fmla="*/ 720683 h 723441"/>
                <a:gd name="connsiteX4" fmla="*/ 4601 w 279672"/>
                <a:gd name="connsiteY4" fmla="*/ 326671 h 723441"/>
                <a:gd name="connsiteX5" fmla="*/ 276707 w 279672"/>
                <a:gd name="connsiteY5" fmla="*/ 0 h 723441"/>
                <a:gd name="connsiteX0" fmla="*/ 280379 w 280541"/>
                <a:gd name="connsiteY0" fmla="*/ 0 h 678993"/>
                <a:gd name="connsiteX1" fmla="*/ 279672 w 280541"/>
                <a:gd name="connsiteY1" fmla="*/ 335951 h 678993"/>
                <a:gd name="connsiteX2" fmla="*/ 7049 w 280541"/>
                <a:gd name="connsiteY2" fmla="*/ 673342 h 678993"/>
                <a:gd name="connsiteX3" fmla="*/ 263 w 280541"/>
                <a:gd name="connsiteY3" fmla="*/ 676235 h 678993"/>
                <a:gd name="connsiteX4" fmla="*/ 4601 w 280541"/>
                <a:gd name="connsiteY4" fmla="*/ 282223 h 678993"/>
                <a:gd name="connsiteX5" fmla="*/ 280379 w 280541"/>
                <a:gd name="connsiteY5" fmla="*/ 0 h 678993"/>
                <a:gd name="connsiteX0" fmla="*/ 260567 w 279672"/>
                <a:gd name="connsiteY0" fmla="*/ 0 h 696088"/>
                <a:gd name="connsiteX1" fmla="*/ 279672 w 279672"/>
                <a:gd name="connsiteY1" fmla="*/ 353046 h 696088"/>
                <a:gd name="connsiteX2" fmla="*/ 7049 w 279672"/>
                <a:gd name="connsiteY2" fmla="*/ 690437 h 696088"/>
                <a:gd name="connsiteX3" fmla="*/ 263 w 279672"/>
                <a:gd name="connsiteY3" fmla="*/ 693330 h 696088"/>
                <a:gd name="connsiteX4" fmla="*/ 4601 w 279672"/>
                <a:gd name="connsiteY4" fmla="*/ 299318 h 696088"/>
                <a:gd name="connsiteX5" fmla="*/ 260567 w 279672"/>
                <a:gd name="connsiteY5" fmla="*/ 0 h 696088"/>
                <a:gd name="connsiteX0" fmla="*/ 260567 w 268351"/>
                <a:gd name="connsiteY0" fmla="*/ 0 h 696088"/>
                <a:gd name="connsiteX1" fmla="*/ 268351 w 268351"/>
                <a:gd name="connsiteY1" fmla="*/ 353046 h 696088"/>
                <a:gd name="connsiteX2" fmla="*/ 7049 w 268351"/>
                <a:gd name="connsiteY2" fmla="*/ 690437 h 696088"/>
                <a:gd name="connsiteX3" fmla="*/ 263 w 268351"/>
                <a:gd name="connsiteY3" fmla="*/ 693330 h 696088"/>
                <a:gd name="connsiteX4" fmla="*/ 4601 w 268351"/>
                <a:gd name="connsiteY4" fmla="*/ 299318 h 696088"/>
                <a:gd name="connsiteX5" fmla="*/ 260567 w 268351"/>
                <a:gd name="connsiteY5" fmla="*/ 0 h 696088"/>
                <a:gd name="connsiteX0" fmla="*/ 260567 w 260598"/>
                <a:gd name="connsiteY0" fmla="*/ 0 h 696088"/>
                <a:gd name="connsiteX1" fmla="*/ 248539 w 260598"/>
                <a:gd name="connsiteY1" fmla="*/ 353046 h 696088"/>
                <a:gd name="connsiteX2" fmla="*/ 7049 w 260598"/>
                <a:gd name="connsiteY2" fmla="*/ 690437 h 696088"/>
                <a:gd name="connsiteX3" fmla="*/ 263 w 260598"/>
                <a:gd name="connsiteY3" fmla="*/ 693330 h 696088"/>
                <a:gd name="connsiteX4" fmla="*/ 4601 w 260598"/>
                <a:gd name="connsiteY4" fmla="*/ 299318 h 696088"/>
                <a:gd name="connsiteX5" fmla="*/ 260567 w 260598"/>
                <a:gd name="connsiteY5" fmla="*/ 0 h 696088"/>
                <a:gd name="connsiteX0" fmla="*/ 260567 w 260729"/>
                <a:gd name="connsiteY0" fmla="*/ 0 h 696088"/>
                <a:gd name="connsiteX1" fmla="*/ 259860 w 260729"/>
                <a:gd name="connsiteY1" fmla="*/ 349626 h 696088"/>
                <a:gd name="connsiteX2" fmla="*/ 7049 w 260729"/>
                <a:gd name="connsiteY2" fmla="*/ 690437 h 696088"/>
                <a:gd name="connsiteX3" fmla="*/ 263 w 260729"/>
                <a:gd name="connsiteY3" fmla="*/ 693330 h 696088"/>
                <a:gd name="connsiteX4" fmla="*/ 4601 w 260729"/>
                <a:gd name="connsiteY4" fmla="*/ 299318 h 696088"/>
                <a:gd name="connsiteX5" fmla="*/ 260567 w 260729"/>
                <a:gd name="connsiteY5" fmla="*/ 0 h 696088"/>
                <a:gd name="connsiteX0" fmla="*/ 260567 w 262690"/>
                <a:gd name="connsiteY0" fmla="*/ 0 h 696088"/>
                <a:gd name="connsiteX1" fmla="*/ 262690 w 262690"/>
                <a:gd name="connsiteY1" fmla="*/ 349626 h 696088"/>
                <a:gd name="connsiteX2" fmla="*/ 7049 w 262690"/>
                <a:gd name="connsiteY2" fmla="*/ 690437 h 696088"/>
                <a:gd name="connsiteX3" fmla="*/ 263 w 262690"/>
                <a:gd name="connsiteY3" fmla="*/ 693330 h 696088"/>
                <a:gd name="connsiteX4" fmla="*/ 4601 w 262690"/>
                <a:gd name="connsiteY4" fmla="*/ 299318 h 696088"/>
                <a:gd name="connsiteX5" fmla="*/ 260567 w 262690"/>
                <a:gd name="connsiteY5" fmla="*/ 0 h 696088"/>
                <a:gd name="connsiteX0" fmla="*/ 260567 w 262690"/>
                <a:gd name="connsiteY0" fmla="*/ 0 h 712183"/>
                <a:gd name="connsiteX1" fmla="*/ 262690 w 262690"/>
                <a:gd name="connsiteY1" fmla="*/ 349626 h 712183"/>
                <a:gd name="connsiteX2" fmla="*/ 7049 w 262690"/>
                <a:gd name="connsiteY2" fmla="*/ 690437 h 712183"/>
                <a:gd name="connsiteX3" fmla="*/ 263 w 262690"/>
                <a:gd name="connsiteY3" fmla="*/ 710426 h 712183"/>
                <a:gd name="connsiteX4" fmla="*/ 4601 w 262690"/>
                <a:gd name="connsiteY4" fmla="*/ 299318 h 712183"/>
                <a:gd name="connsiteX5" fmla="*/ 260567 w 262690"/>
                <a:gd name="connsiteY5" fmla="*/ 0 h 712183"/>
                <a:gd name="connsiteX0" fmla="*/ 260567 w 262690"/>
                <a:gd name="connsiteY0" fmla="*/ 0 h 657478"/>
                <a:gd name="connsiteX1" fmla="*/ 262690 w 262690"/>
                <a:gd name="connsiteY1" fmla="*/ 294921 h 657478"/>
                <a:gd name="connsiteX2" fmla="*/ 7049 w 262690"/>
                <a:gd name="connsiteY2" fmla="*/ 635732 h 657478"/>
                <a:gd name="connsiteX3" fmla="*/ 263 w 262690"/>
                <a:gd name="connsiteY3" fmla="*/ 655721 h 657478"/>
                <a:gd name="connsiteX4" fmla="*/ 4601 w 262690"/>
                <a:gd name="connsiteY4" fmla="*/ 244613 h 657478"/>
                <a:gd name="connsiteX5" fmla="*/ 260567 w 262690"/>
                <a:gd name="connsiteY5" fmla="*/ 0 h 657478"/>
                <a:gd name="connsiteX0" fmla="*/ 260567 w 262690"/>
                <a:gd name="connsiteY0" fmla="*/ 0 h 657478"/>
                <a:gd name="connsiteX1" fmla="*/ 262690 w 262690"/>
                <a:gd name="connsiteY1" fmla="*/ 294921 h 657478"/>
                <a:gd name="connsiteX2" fmla="*/ 7049 w 262690"/>
                <a:gd name="connsiteY2" fmla="*/ 635732 h 657478"/>
                <a:gd name="connsiteX3" fmla="*/ 263 w 262690"/>
                <a:gd name="connsiteY3" fmla="*/ 655721 h 657478"/>
                <a:gd name="connsiteX4" fmla="*/ 7431 w 262690"/>
                <a:gd name="connsiteY4" fmla="*/ 289061 h 657478"/>
                <a:gd name="connsiteX5" fmla="*/ 260567 w 262690"/>
                <a:gd name="connsiteY5" fmla="*/ 0 h 657478"/>
                <a:gd name="connsiteX0" fmla="*/ 260567 w 262690"/>
                <a:gd name="connsiteY0" fmla="*/ 0 h 657478"/>
                <a:gd name="connsiteX1" fmla="*/ 262690 w 262690"/>
                <a:gd name="connsiteY1" fmla="*/ 294921 h 657478"/>
                <a:gd name="connsiteX2" fmla="*/ 7049 w 262690"/>
                <a:gd name="connsiteY2" fmla="*/ 635732 h 657478"/>
                <a:gd name="connsiteX3" fmla="*/ 263 w 262690"/>
                <a:gd name="connsiteY3" fmla="*/ 655721 h 657478"/>
                <a:gd name="connsiteX4" fmla="*/ 7431 w 262690"/>
                <a:gd name="connsiteY4" fmla="*/ 309576 h 657478"/>
                <a:gd name="connsiteX5" fmla="*/ 260567 w 262690"/>
                <a:gd name="connsiteY5" fmla="*/ 0 h 657478"/>
                <a:gd name="connsiteX0" fmla="*/ 267910 w 267970"/>
                <a:gd name="connsiteY0" fmla="*/ 0 h 661913"/>
                <a:gd name="connsiteX1" fmla="*/ 262690 w 267970"/>
                <a:gd name="connsiteY1" fmla="*/ 299356 h 661913"/>
                <a:gd name="connsiteX2" fmla="*/ 7049 w 267970"/>
                <a:gd name="connsiteY2" fmla="*/ 640167 h 661913"/>
                <a:gd name="connsiteX3" fmla="*/ 263 w 267970"/>
                <a:gd name="connsiteY3" fmla="*/ 660156 h 661913"/>
                <a:gd name="connsiteX4" fmla="*/ 7431 w 267970"/>
                <a:gd name="connsiteY4" fmla="*/ 314011 h 661913"/>
                <a:gd name="connsiteX5" fmla="*/ 267910 w 267970"/>
                <a:gd name="connsiteY5" fmla="*/ 0 h 661913"/>
                <a:gd name="connsiteX0" fmla="*/ 267910 w 267991"/>
                <a:gd name="connsiteY0" fmla="*/ 0 h 661913"/>
                <a:gd name="connsiteX1" fmla="*/ 264527 w 267991"/>
                <a:gd name="connsiteY1" fmla="*/ 292705 h 661913"/>
                <a:gd name="connsiteX2" fmla="*/ 7049 w 267991"/>
                <a:gd name="connsiteY2" fmla="*/ 640167 h 661913"/>
                <a:gd name="connsiteX3" fmla="*/ 263 w 267991"/>
                <a:gd name="connsiteY3" fmla="*/ 660156 h 661913"/>
                <a:gd name="connsiteX4" fmla="*/ 7431 w 267991"/>
                <a:gd name="connsiteY4" fmla="*/ 314011 h 661913"/>
                <a:gd name="connsiteX5" fmla="*/ 267910 w 267991"/>
                <a:gd name="connsiteY5" fmla="*/ 0 h 661913"/>
                <a:gd name="connsiteX0" fmla="*/ 266121 w 266202"/>
                <a:gd name="connsiteY0" fmla="*/ 0 h 641317"/>
                <a:gd name="connsiteX1" fmla="*/ 262738 w 266202"/>
                <a:gd name="connsiteY1" fmla="*/ 292705 h 641317"/>
                <a:gd name="connsiteX2" fmla="*/ 5260 w 266202"/>
                <a:gd name="connsiteY2" fmla="*/ 640167 h 641317"/>
                <a:gd name="connsiteX3" fmla="*/ 310 w 266202"/>
                <a:gd name="connsiteY3" fmla="*/ 637985 h 641317"/>
                <a:gd name="connsiteX4" fmla="*/ 5642 w 266202"/>
                <a:gd name="connsiteY4" fmla="*/ 314011 h 641317"/>
                <a:gd name="connsiteX5" fmla="*/ 266121 w 266202"/>
                <a:gd name="connsiteY5" fmla="*/ 0 h 641317"/>
                <a:gd name="connsiteX0" fmla="*/ 264350 w 264471"/>
                <a:gd name="connsiteY0" fmla="*/ 0 h 643534"/>
                <a:gd name="connsiteX1" fmla="*/ 262738 w 264471"/>
                <a:gd name="connsiteY1" fmla="*/ 294922 h 643534"/>
                <a:gd name="connsiteX2" fmla="*/ 5260 w 264471"/>
                <a:gd name="connsiteY2" fmla="*/ 642384 h 643534"/>
                <a:gd name="connsiteX3" fmla="*/ 310 w 264471"/>
                <a:gd name="connsiteY3" fmla="*/ 640202 h 643534"/>
                <a:gd name="connsiteX4" fmla="*/ 5642 w 264471"/>
                <a:gd name="connsiteY4" fmla="*/ 316228 h 643534"/>
                <a:gd name="connsiteX5" fmla="*/ 264350 w 264471"/>
                <a:gd name="connsiteY5" fmla="*/ 0 h 643534"/>
                <a:gd name="connsiteX0" fmla="*/ 257266 w 262738"/>
                <a:gd name="connsiteY0" fmla="*/ 0 h 643534"/>
                <a:gd name="connsiteX1" fmla="*/ 262738 w 262738"/>
                <a:gd name="connsiteY1" fmla="*/ 294922 h 643534"/>
                <a:gd name="connsiteX2" fmla="*/ 5260 w 262738"/>
                <a:gd name="connsiteY2" fmla="*/ 642384 h 643534"/>
                <a:gd name="connsiteX3" fmla="*/ 310 w 262738"/>
                <a:gd name="connsiteY3" fmla="*/ 640202 h 643534"/>
                <a:gd name="connsiteX4" fmla="*/ 5642 w 262738"/>
                <a:gd name="connsiteY4" fmla="*/ 316228 h 643534"/>
                <a:gd name="connsiteX5" fmla="*/ 257266 w 262738"/>
                <a:gd name="connsiteY5" fmla="*/ 0 h 643534"/>
                <a:gd name="connsiteX0" fmla="*/ 255495 w 262738"/>
                <a:gd name="connsiteY0" fmla="*/ 0 h 645751"/>
                <a:gd name="connsiteX1" fmla="*/ 262738 w 262738"/>
                <a:gd name="connsiteY1" fmla="*/ 297139 h 645751"/>
                <a:gd name="connsiteX2" fmla="*/ 5260 w 262738"/>
                <a:gd name="connsiteY2" fmla="*/ 644601 h 645751"/>
                <a:gd name="connsiteX3" fmla="*/ 310 w 262738"/>
                <a:gd name="connsiteY3" fmla="*/ 642419 h 645751"/>
                <a:gd name="connsiteX4" fmla="*/ 5642 w 262738"/>
                <a:gd name="connsiteY4" fmla="*/ 318445 h 645751"/>
                <a:gd name="connsiteX5" fmla="*/ 255495 w 262738"/>
                <a:gd name="connsiteY5" fmla="*/ 0 h 645751"/>
                <a:gd name="connsiteX0" fmla="*/ 255495 w 262738"/>
                <a:gd name="connsiteY0" fmla="*/ 0 h 645751"/>
                <a:gd name="connsiteX1" fmla="*/ 262738 w 262738"/>
                <a:gd name="connsiteY1" fmla="*/ 297139 h 645751"/>
                <a:gd name="connsiteX2" fmla="*/ 5260 w 262738"/>
                <a:gd name="connsiteY2" fmla="*/ 644601 h 645751"/>
                <a:gd name="connsiteX3" fmla="*/ 310 w 262738"/>
                <a:gd name="connsiteY3" fmla="*/ 642419 h 645751"/>
                <a:gd name="connsiteX4" fmla="*/ 3872 w 262738"/>
                <a:gd name="connsiteY4" fmla="*/ 318445 h 645751"/>
                <a:gd name="connsiteX5" fmla="*/ 255495 w 262738"/>
                <a:gd name="connsiteY5" fmla="*/ 0 h 645751"/>
                <a:gd name="connsiteX0" fmla="*/ 259081 w 266324"/>
                <a:gd name="connsiteY0" fmla="*/ 0 h 644601"/>
                <a:gd name="connsiteX1" fmla="*/ 266324 w 266324"/>
                <a:gd name="connsiteY1" fmla="*/ 297139 h 644601"/>
                <a:gd name="connsiteX2" fmla="*/ 8846 w 266324"/>
                <a:gd name="connsiteY2" fmla="*/ 644601 h 644601"/>
                <a:gd name="connsiteX3" fmla="*/ 228 w 266324"/>
                <a:gd name="connsiteY3" fmla="*/ 626900 h 644601"/>
                <a:gd name="connsiteX4" fmla="*/ 7458 w 266324"/>
                <a:gd name="connsiteY4" fmla="*/ 318445 h 644601"/>
                <a:gd name="connsiteX5" fmla="*/ 259081 w 266324"/>
                <a:gd name="connsiteY5" fmla="*/ 0 h 644601"/>
                <a:gd name="connsiteX0" fmla="*/ 259081 w 266324"/>
                <a:gd name="connsiteY0" fmla="*/ 0 h 644601"/>
                <a:gd name="connsiteX1" fmla="*/ 266324 w 266324"/>
                <a:gd name="connsiteY1" fmla="*/ 297139 h 644601"/>
                <a:gd name="connsiteX2" fmla="*/ 8846 w 266324"/>
                <a:gd name="connsiteY2" fmla="*/ 644601 h 644601"/>
                <a:gd name="connsiteX3" fmla="*/ 228 w 266324"/>
                <a:gd name="connsiteY3" fmla="*/ 626900 h 644601"/>
                <a:gd name="connsiteX4" fmla="*/ 7458 w 266324"/>
                <a:gd name="connsiteY4" fmla="*/ 314012 h 644601"/>
                <a:gd name="connsiteX5" fmla="*/ 259081 w 266324"/>
                <a:gd name="connsiteY5" fmla="*/ 0 h 644601"/>
                <a:gd name="connsiteX0" fmla="*/ 261240 w 268483"/>
                <a:gd name="connsiteY0" fmla="*/ 0 h 637950"/>
                <a:gd name="connsiteX1" fmla="*/ 268483 w 268483"/>
                <a:gd name="connsiteY1" fmla="*/ 297139 h 637950"/>
                <a:gd name="connsiteX2" fmla="*/ 0 w 268483"/>
                <a:gd name="connsiteY2" fmla="*/ 637950 h 637950"/>
                <a:gd name="connsiteX3" fmla="*/ 2387 w 268483"/>
                <a:gd name="connsiteY3" fmla="*/ 626900 h 637950"/>
                <a:gd name="connsiteX4" fmla="*/ 9617 w 268483"/>
                <a:gd name="connsiteY4" fmla="*/ 314012 h 637950"/>
                <a:gd name="connsiteX5" fmla="*/ 261240 w 268483"/>
                <a:gd name="connsiteY5" fmla="*/ 0 h 637950"/>
                <a:gd name="connsiteX0" fmla="*/ 261356 w 268599"/>
                <a:gd name="connsiteY0" fmla="*/ 0 h 637950"/>
                <a:gd name="connsiteX1" fmla="*/ 268599 w 268599"/>
                <a:gd name="connsiteY1" fmla="*/ 297139 h 637950"/>
                <a:gd name="connsiteX2" fmla="*/ 116 w 268599"/>
                <a:gd name="connsiteY2" fmla="*/ 637950 h 637950"/>
                <a:gd name="connsiteX3" fmla="*/ 669 w 268599"/>
                <a:gd name="connsiteY3" fmla="*/ 629118 h 637950"/>
                <a:gd name="connsiteX4" fmla="*/ 9733 w 268599"/>
                <a:gd name="connsiteY4" fmla="*/ 314012 h 637950"/>
                <a:gd name="connsiteX5" fmla="*/ 261356 w 268599"/>
                <a:gd name="connsiteY5" fmla="*/ 0 h 637950"/>
                <a:gd name="connsiteX0" fmla="*/ 261240 w 268483"/>
                <a:gd name="connsiteY0" fmla="*/ 0 h 637950"/>
                <a:gd name="connsiteX1" fmla="*/ 268483 w 268483"/>
                <a:gd name="connsiteY1" fmla="*/ 297139 h 637950"/>
                <a:gd name="connsiteX2" fmla="*/ 0 w 268483"/>
                <a:gd name="connsiteY2" fmla="*/ 637950 h 637950"/>
                <a:gd name="connsiteX3" fmla="*/ 2388 w 268483"/>
                <a:gd name="connsiteY3" fmla="*/ 629118 h 637950"/>
                <a:gd name="connsiteX4" fmla="*/ 9617 w 268483"/>
                <a:gd name="connsiteY4" fmla="*/ 314012 h 637950"/>
                <a:gd name="connsiteX5" fmla="*/ 261240 w 268483"/>
                <a:gd name="connsiteY5" fmla="*/ 0 h 637950"/>
                <a:gd name="connsiteX0" fmla="*/ 261356 w 268599"/>
                <a:gd name="connsiteY0" fmla="*/ 0 h 637950"/>
                <a:gd name="connsiteX1" fmla="*/ 268599 w 268599"/>
                <a:gd name="connsiteY1" fmla="*/ 297139 h 637950"/>
                <a:gd name="connsiteX2" fmla="*/ 116 w 268599"/>
                <a:gd name="connsiteY2" fmla="*/ 637950 h 637950"/>
                <a:gd name="connsiteX3" fmla="*/ 669 w 268599"/>
                <a:gd name="connsiteY3" fmla="*/ 626901 h 637950"/>
                <a:gd name="connsiteX4" fmla="*/ 9733 w 268599"/>
                <a:gd name="connsiteY4" fmla="*/ 314012 h 637950"/>
                <a:gd name="connsiteX5" fmla="*/ 261356 w 268599"/>
                <a:gd name="connsiteY5" fmla="*/ 0 h 637950"/>
                <a:gd name="connsiteX0" fmla="*/ 261356 w 268599"/>
                <a:gd name="connsiteY0" fmla="*/ 0 h 637950"/>
                <a:gd name="connsiteX1" fmla="*/ 268599 w 268599"/>
                <a:gd name="connsiteY1" fmla="*/ 297139 h 637950"/>
                <a:gd name="connsiteX2" fmla="*/ 116 w 268599"/>
                <a:gd name="connsiteY2" fmla="*/ 637950 h 637950"/>
                <a:gd name="connsiteX3" fmla="*/ 669 w 268599"/>
                <a:gd name="connsiteY3" fmla="*/ 613598 h 637950"/>
                <a:gd name="connsiteX4" fmla="*/ 9733 w 268599"/>
                <a:gd name="connsiteY4" fmla="*/ 314012 h 637950"/>
                <a:gd name="connsiteX5" fmla="*/ 261356 w 268599"/>
                <a:gd name="connsiteY5" fmla="*/ 0 h 637950"/>
                <a:gd name="connsiteX0" fmla="*/ 261356 w 261407"/>
                <a:gd name="connsiteY0" fmla="*/ 0 h 637950"/>
                <a:gd name="connsiteX1" fmla="*/ 254789 w 261407"/>
                <a:gd name="connsiteY1" fmla="*/ 297139 h 637950"/>
                <a:gd name="connsiteX2" fmla="*/ 116 w 261407"/>
                <a:gd name="connsiteY2" fmla="*/ 637950 h 637950"/>
                <a:gd name="connsiteX3" fmla="*/ 669 w 261407"/>
                <a:gd name="connsiteY3" fmla="*/ 613598 h 637950"/>
                <a:gd name="connsiteX4" fmla="*/ 9733 w 261407"/>
                <a:gd name="connsiteY4" fmla="*/ 314012 h 637950"/>
                <a:gd name="connsiteX5" fmla="*/ 261356 w 261407"/>
                <a:gd name="connsiteY5" fmla="*/ 0 h 637950"/>
                <a:gd name="connsiteX0" fmla="*/ 260854 w 260905"/>
                <a:gd name="connsiteY0" fmla="*/ 0 h 618381"/>
                <a:gd name="connsiteX1" fmla="*/ 254287 w 260905"/>
                <a:gd name="connsiteY1" fmla="*/ 297139 h 618381"/>
                <a:gd name="connsiteX2" fmla="*/ 14005 w 260905"/>
                <a:gd name="connsiteY2" fmla="*/ 618381 h 618381"/>
                <a:gd name="connsiteX3" fmla="*/ 167 w 260905"/>
                <a:gd name="connsiteY3" fmla="*/ 613598 h 618381"/>
                <a:gd name="connsiteX4" fmla="*/ 9231 w 260905"/>
                <a:gd name="connsiteY4" fmla="*/ 314012 h 618381"/>
                <a:gd name="connsiteX5" fmla="*/ 260854 w 260905"/>
                <a:gd name="connsiteY5" fmla="*/ 0 h 618381"/>
                <a:gd name="connsiteX0" fmla="*/ 260687 w 260738"/>
                <a:gd name="connsiteY0" fmla="*/ 0 h 613598"/>
                <a:gd name="connsiteX1" fmla="*/ 254120 w 260738"/>
                <a:gd name="connsiteY1" fmla="*/ 297139 h 613598"/>
                <a:gd name="connsiteX2" fmla="*/ 0 w 260738"/>
                <a:gd name="connsiteY2" fmla="*/ 613598 h 613598"/>
                <a:gd name="connsiteX3" fmla="*/ 9064 w 260738"/>
                <a:gd name="connsiteY3" fmla="*/ 314012 h 613598"/>
                <a:gd name="connsiteX4" fmla="*/ 260687 w 260738"/>
                <a:gd name="connsiteY4" fmla="*/ 0 h 613598"/>
                <a:gd name="connsiteX0" fmla="*/ 251920 w 251971"/>
                <a:gd name="connsiteY0" fmla="*/ 0 h 624470"/>
                <a:gd name="connsiteX1" fmla="*/ 245353 w 251971"/>
                <a:gd name="connsiteY1" fmla="*/ 297139 h 624470"/>
                <a:gd name="connsiteX2" fmla="*/ 3824 w 251971"/>
                <a:gd name="connsiteY2" fmla="*/ 624470 h 624470"/>
                <a:gd name="connsiteX3" fmla="*/ 297 w 251971"/>
                <a:gd name="connsiteY3" fmla="*/ 314012 h 624470"/>
                <a:gd name="connsiteX4" fmla="*/ 251920 w 251971"/>
                <a:gd name="connsiteY4" fmla="*/ 0 h 624470"/>
                <a:gd name="connsiteX0" fmla="*/ 248096 w 248147"/>
                <a:gd name="connsiteY0" fmla="*/ 0 h 624470"/>
                <a:gd name="connsiteX1" fmla="*/ 241529 w 248147"/>
                <a:gd name="connsiteY1" fmla="*/ 297139 h 624470"/>
                <a:gd name="connsiteX2" fmla="*/ 0 w 248147"/>
                <a:gd name="connsiteY2" fmla="*/ 624470 h 624470"/>
                <a:gd name="connsiteX3" fmla="*/ 5468 w 248147"/>
                <a:gd name="connsiteY3" fmla="*/ 290094 h 624470"/>
                <a:gd name="connsiteX4" fmla="*/ 248096 w 248147"/>
                <a:gd name="connsiteY4" fmla="*/ 0 h 624470"/>
                <a:gd name="connsiteX0" fmla="*/ 248096 w 248147"/>
                <a:gd name="connsiteY0" fmla="*/ 0 h 633167"/>
                <a:gd name="connsiteX1" fmla="*/ 241529 w 248147"/>
                <a:gd name="connsiteY1" fmla="*/ 297139 h 633167"/>
                <a:gd name="connsiteX2" fmla="*/ 0 w 248147"/>
                <a:gd name="connsiteY2" fmla="*/ 633167 h 633167"/>
                <a:gd name="connsiteX3" fmla="*/ 5468 w 248147"/>
                <a:gd name="connsiteY3" fmla="*/ 290094 h 633167"/>
                <a:gd name="connsiteX4" fmla="*/ 248096 w 248147"/>
                <a:gd name="connsiteY4" fmla="*/ 0 h 633167"/>
                <a:gd name="connsiteX0" fmla="*/ 248096 w 248147"/>
                <a:gd name="connsiteY0" fmla="*/ 0 h 633167"/>
                <a:gd name="connsiteX1" fmla="*/ 241529 w 248147"/>
                <a:gd name="connsiteY1" fmla="*/ 297139 h 633167"/>
                <a:gd name="connsiteX2" fmla="*/ 0 w 248147"/>
                <a:gd name="connsiteY2" fmla="*/ 633167 h 633167"/>
                <a:gd name="connsiteX3" fmla="*/ 27054 w 248147"/>
                <a:gd name="connsiteY3" fmla="*/ 259653 h 633167"/>
                <a:gd name="connsiteX4" fmla="*/ 248096 w 248147"/>
                <a:gd name="connsiteY4" fmla="*/ 0 h 633167"/>
                <a:gd name="connsiteX0" fmla="*/ 226510 w 226561"/>
                <a:gd name="connsiteY0" fmla="*/ 0 h 600551"/>
                <a:gd name="connsiteX1" fmla="*/ 219943 w 226561"/>
                <a:gd name="connsiteY1" fmla="*/ 297139 h 600551"/>
                <a:gd name="connsiteX2" fmla="*/ 0 w 226561"/>
                <a:gd name="connsiteY2" fmla="*/ 600551 h 600551"/>
                <a:gd name="connsiteX3" fmla="*/ 5468 w 226561"/>
                <a:gd name="connsiteY3" fmla="*/ 259653 h 600551"/>
                <a:gd name="connsiteX4" fmla="*/ 226510 w 226561"/>
                <a:gd name="connsiteY4" fmla="*/ 0 h 600551"/>
                <a:gd name="connsiteX0" fmla="*/ 221160 w 221211"/>
                <a:gd name="connsiteY0" fmla="*/ 0 h 574459"/>
                <a:gd name="connsiteX1" fmla="*/ 214593 w 221211"/>
                <a:gd name="connsiteY1" fmla="*/ 297139 h 574459"/>
                <a:gd name="connsiteX2" fmla="*/ 16236 w 221211"/>
                <a:gd name="connsiteY2" fmla="*/ 574459 h 574459"/>
                <a:gd name="connsiteX3" fmla="*/ 118 w 221211"/>
                <a:gd name="connsiteY3" fmla="*/ 259653 h 574459"/>
                <a:gd name="connsiteX4" fmla="*/ 221160 w 221211"/>
                <a:gd name="connsiteY4" fmla="*/ 0 h 574459"/>
                <a:gd name="connsiteX0" fmla="*/ 204924 w 204975"/>
                <a:gd name="connsiteY0" fmla="*/ 0 h 574459"/>
                <a:gd name="connsiteX1" fmla="*/ 198357 w 204975"/>
                <a:gd name="connsiteY1" fmla="*/ 297139 h 574459"/>
                <a:gd name="connsiteX2" fmla="*/ 0 w 204975"/>
                <a:gd name="connsiteY2" fmla="*/ 574459 h 574459"/>
                <a:gd name="connsiteX3" fmla="*/ 21657 w 204975"/>
                <a:gd name="connsiteY3" fmla="*/ 235736 h 574459"/>
                <a:gd name="connsiteX4" fmla="*/ 204924 w 204975"/>
                <a:gd name="connsiteY4" fmla="*/ 0 h 574459"/>
                <a:gd name="connsiteX0" fmla="*/ 219372 w 219423"/>
                <a:gd name="connsiteY0" fmla="*/ 0 h 574459"/>
                <a:gd name="connsiteX1" fmla="*/ 212805 w 219423"/>
                <a:gd name="connsiteY1" fmla="*/ 297139 h 574459"/>
                <a:gd name="connsiteX2" fmla="*/ 14448 w 219423"/>
                <a:gd name="connsiteY2" fmla="*/ 574459 h 574459"/>
                <a:gd name="connsiteX3" fmla="*/ 128 w 219423"/>
                <a:gd name="connsiteY3" fmla="*/ 277048 h 574459"/>
                <a:gd name="connsiteX4" fmla="*/ 219372 w 219423"/>
                <a:gd name="connsiteY4" fmla="*/ 0 h 574459"/>
                <a:gd name="connsiteX0" fmla="*/ 224711 w 224762"/>
                <a:gd name="connsiteY0" fmla="*/ 0 h 626644"/>
                <a:gd name="connsiteX1" fmla="*/ 218144 w 224762"/>
                <a:gd name="connsiteY1" fmla="*/ 297139 h 626644"/>
                <a:gd name="connsiteX2" fmla="*/ 0 w 224762"/>
                <a:gd name="connsiteY2" fmla="*/ 626644 h 626644"/>
                <a:gd name="connsiteX3" fmla="*/ 5467 w 224762"/>
                <a:gd name="connsiteY3" fmla="*/ 277048 h 626644"/>
                <a:gd name="connsiteX4" fmla="*/ 224711 w 224762"/>
                <a:gd name="connsiteY4" fmla="*/ 0 h 626644"/>
                <a:gd name="connsiteX0" fmla="*/ 226510 w 226561"/>
                <a:gd name="connsiteY0" fmla="*/ 0 h 626644"/>
                <a:gd name="connsiteX1" fmla="*/ 219943 w 226561"/>
                <a:gd name="connsiteY1" fmla="*/ 297139 h 626644"/>
                <a:gd name="connsiteX2" fmla="*/ 0 w 226561"/>
                <a:gd name="connsiteY2" fmla="*/ 626644 h 626644"/>
                <a:gd name="connsiteX3" fmla="*/ 7266 w 226561"/>
                <a:gd name="connsiteY3" fmla="*/ 277048 h 626644"/>
                <a:gd name="connsiteX4" fmla="*/ 226510 w 226561"/>
                <a:gd name="connsiteY4" fmla="*/ 0 h 626644"/>
                <a:gd name="connsiteX0" fmla="*/ 226510 w 226561"/>
                <a:gd name="connsiteY0" fmla="*/ 0 h 626644"/>
                <a:gd name="connsiteX1" fmla="*/ 219943 w 226561"/>
                <a:gd name="connsiteY1" fmla="*/ 297139 h 626644"/>
                <a:gd name="connsiteX2" fmla="*/ 0 w 226561"/>
                <a:gd name="connsiteY2" fmla="*/ 626644 h 626644"/>
                <a:gd name="connsiteX3" fmla="*/ 3668 w 226561"/>
                <a:gd name="connsiteY3" fmla="*/ 274874 h 626644"/>
                <a:gd name="connsiteX4" fmla="*/ 226510 w 226561"/>
                <a:gd name="connsiteY4" fmla="*/ 0 h 626644"/>
                <a:gd name="connsiteX0" fmla="*/ 226510 w 226561"/>
                <a:gd name="connsiteY0" fmla="*/ 0 h 626644"/>
                <a:gd name="connsiteX1" fmla="*/ 219943 w 226561"/>
                <a:gd name="connsiteY1" fmla="*/ 297139 h 626644"/>
                <a:gd name="connsiteX2" fmla="*/ 0 w 226561"/>
                <a:gd name="connsiteY2" fmla="*/ 626644 h 626644"/>
                <a:gd name="connsiteX3" fmla="*/ 9065 w 226561"/>
                <a:gd name="connsiteY3" fmla="*/ 279223 h 626644"/>
                <a:gd name="connsiteX4" fmla="*/ 226510 w 226561"/>
                <a:gd name="connsiteY4" fmla="*/ 0 h 626644"/>
                <a:gd name="connsiteX0" fmla="*/ 226510 w 226561"/>
                <a:gd name="connsiteY0" fmla="*/ 0 h 626644"/>
                <a:gd name="connsiteX1" fmla="*/ 219943 w 226561"/>
                <a:gd name="connsiteY1" fmla="*/ 297139 h 626644"/>
                <a:gd name="connsiteX2" fmla="*/ 0 w 226561"/>
                <a:gd name="connsiteY2" fmla="*/ 626644 h 626644"/>
                <a:gd name="connsiteX3" fmla="*/ 7266 w 226561"/>
                <a:gd name="connsiteY3" fmla="*/ 274875 h 626644"/>
                <a:gd name="connsiteX4" fmla="*/ 226510 w 226561"/>
                <a:gd name="connsiteY4" fmla="*/ 0 h 626644"/>
                <a:gd name="connsiteX0" fmla="*/ 226510 w 226561"/>
                <a:gd name="connsiteY0" fmla="*/ 0 h 617947"/>
                <a:gd name="connsiteX1" fmla="*/ 219943 w 226561"/>
                <a:gd name="connsiteY1" fmla="*/ 288442 h 617947"/>
                <a:gd name="connsiteX2" fmla="*/ 0 w 226561"/>
                <a:gd name="connsiteY2" fmla="*/ 617947 h 617947"/>
                <a:gd name="connsiteX3" fmla="*/ 7266 w 226561"/>
                <a:gd name="connsiteY3" fmla="*/ 266178 h 617947"/>
                <a:gd name="connsiteX4" fmla="*/ 226510 w 226561"/>
                <a:gd name="connsiteY4" fmla="*/ 0 h 617947"/>
                <a:gd name="connsiteX0" fmla="*/ 226510 w 226682"/>
                <a:gd name="connsiteY0" fmla="*/ 0 h 617947"/>
                <a:gd name="connsiteX1" fmla="*/ 225949 w 226682"/>
                <a:gd name="connsiteY1" fmla="*/ 281199 h 617947"/>
                <a:gd name="connsiteX2" fmla="*/ 0 w 226682"/>
                <a:gd name="connsiteY2" fmla="*/ 617947 h 617947"/>
                <a:gd name="connsiteX3" fmla="*/ 7266 w 226682"/>
                <a:gd name="connsiteY3" fmla="*/ 266178 h 617947"/>
                <a:gd name="connsiteX4" fmla="*/ 226510 w 226682"/>
                <a:gd name="connsiteY4" fmla="*/ 0 h 617947"/>
                <a:gd name="connsiteX0" fmla="*/ 228512 w 228608"/>
                <a:gd name="connsiteY0" fmla="*/ 0 h 617947"/>
                <a:gd name="connsiteX1" fmla="*/ 225949 w 228608"/>
                <a:gd name="connsiteY1" fmla="*/ 281199 h 617947"/>
                <a:gd name="connsiteX2" fmla="*/ 0 w 228608"/>
                <a:gd name="connsiteY2" fmla="*/ 617947 h 617947"/>
                <a:gd name="connsiteX3" fmla="*/ 7266 w 228608"/>
                <a:gd name="connsiteY3" fmla="*/ 266178 h 617947"/>
                <a:gd name="connsiteX4" fmla="*/ 228512 w 228608"/>
                <a:gd name="connsiteY4" fmla="*/ 0 h 617947"/>
                <a:gd name="connsiteX0" fmla="*/ 231739 w 231795"/>
                <a:gd name="connsiteY0" fmla="*/ 0 h 622960"/>
                <a:gd name="connsiteX1" fmla="*/ 225949 w 231795"/>
                <a:gd name="connsiteY1" fmla="*/ 286212 h 622960"/>
                <a:gd name="connsiteX2" fmla="*/ 0 w 231795"/>
                <a:gd name="connsiteY2" fmla="*/ 622960 h 622960"/>
                <a:gd name="connsiteX3" fmla="*/ 7266 w 231795"/>
                <a:gd name="connsiteY3" fmla="*/ 271191 h 622960"/>
                <a:gd name="connsiteX4" fmla="*/ 231739 w 231795"/>
                <a:gd name="connsiteY4" fmla="*/ 0 h 622960"/>
                <a:gd name="connsiteX0" fmla="*/ 231739 w 231795"/>
                <a:gd name="connsiteY0" fmla="*/ 0 h 622960"/>
                <a:gd name="connsiteX1" fmla="*/ 225949 w 231795"/>
                <a:gd name="connsiteY1" fmla="*/ 286212 h 622960"/>
                <a:gd name="connsiteX2" fmla="*/ 0 w 231795"/>
                <a:gd name="connsiteY2" fmla="*/ 622960 h 622960"/>
                <a:gd name="connsiteX3" fmla="*/ 14466 w 231795"/>
                <a:gd name="connsiteY3" fmla="*/ 219831 h 622960"/>
                <a:gd name="connsiteX4" fmla="*/ 231739 w 231795"/>
                <a:gd name="connsiteY4" fmla="*/ 0 h 622960"/>
                <a:gd name="connsiteX0" fmla="*/ 222340 w 222396"/>
                <a:gd name="connsiteY0" fmla="*/ 0 h 623422"/>
                <a:gd name="connsiteX1" fmla="*/ 216550 w 222396"/>
                <a:gd name="connsiteY1" fmla="*/ 286212 h 623422"/>
                <a:gd name="connsiteX2" fmla="*/ 0 w 222396"/>
                <a:gd name="connsiteY2" fmla="*/ 623422 h 623422"/>
                <a:gd name="connsiteX3" fmla="*/ 5067 w 222396"/>
                <a:gd name="connsiteY3" fmla="*/ 219831 h 623422"/>
                <a:gd name="connsiteX4" fmla="*/ 222340 w 222396"/>
                <a:gd name="connsiteY4" fmla="*/ 0 h 623422"/>
                <a:gd name="connsiteX0" fmla="*/ 222340 w 222392"/>
                <a:gd name="connsiteY0" fmla="*/ 0 h 623422"/>
                <a:gd name="connsiteX1" fmla="*/ 215897 w 222392"/>
                <a:gd name="connsiteY1" fmla="*/ 322378 h 623422"/>
                <a:gd name="connsiteX2" fmla="*/ 0 w 222392"/>
                <a:gd name="connsiteY2" fmla="*/ 623422 h 623422"/>
                <a:gd name="connsiteX3" fmla="*/ 5067 w 222392"/>
                <a:gd name="connsiteY3" fmla="*/ 219831 h 623422"/>
                <a:gd name="connsiteX4" fmla="*/ 222340 w 222392"/>
                <a:gd name="connsiteY4" fmla="*/ 0 h 623422"/>
                <a:gd name="connsiteX0" fmla="*/ 222340 w 222543"/>
                <a:gd name="connsiteY0" fmla="*/ 0 h 623422"/>
                <a:gd name="connsiteX1" fmla="*/ 222163 w 222543"/>
                <a:gd name="connsiteY1" fmla="*/ 322686 h 623422"/>
                <a:gd name="connsiteX2" fmla="*/ 0 w 222543"/>
                <a:gd name="connsiteY2" fmla="*/ 623422 h 623422"/>
                <a:gd name="connsiteX3" fmla="*/ 5067 w 222543"/>
                <a:gd name="connsiteY3" fmla="*/ 219831 h 623422"/>
                <a:gd name="connsiteX4" fmla="*/ 222340 w 222543"/>
                <a:gd name="connsiteY4" fmla="*/ 0 h 623422"/>
                <a:gd name="connsiteX0" fmla="*/ 225472 w 225554"/>
                <a:gd name="connsiteY0" fmla="*/ 0 h 623268"/>
                <a:gd name="connsiteX1" fmla="*/ 222163 w 225554"/>
                <a:gd name="connsiteY1" fmla="*/ 322532 h 623268"/>
                <a:gd name="connsiteX2" fmla="*/ 0 w 225554"/>
                <a:gd name="connsiteY2" fmla="*/ 623268 h 623268"/>
                <a:gd name="connsiteX3" fmla="*/ 5067 w 225554"/>
                <a:gd name="connsiteY3" fmla="*/ 219677 h 623268"/>
                <a:gd name="connsiteX4" fmla="*/ 225472 w 225554"/>
                <a:gd name="connsiteY4" fmla="*/ 0 h 623268"/>
                <a:gd name="connsiteX0" fmla="*/ 225472 w 225554"/>
                <a:gd name="connsiteY0" fmla="*/ 0 h 623268"/>
                <a:gd name="connsiteX1" fmla="*/ 222163 w 225554"/>
                <a:gd name="connsiteY1" fmla="*/ 322532 h 623268"/>
                <a:gd name="connsiteX2" fmla="*/ 0 w 225554"/>
                <a:gd name="connsiteY2" fmla="*/ 623268 h 623268"/>
                <a:gd name="connsiteX3" fmla="*/ 4817 w 225554"/>
                <a:gd name="connsiteY3" fmla="*/ 235252 h 623268"/>
                <a:gd name="connsiteX4" fmla="*/ 225472 w 225554"/>
                <a:gd name="connsiteY4" fmla="*/ 0 h 623268"/>
                <a:gd name="connsiteX0" fmla="*/ 222650 w 222827"/>
                <a:gd name="connsiteY0" fmla="*/ -1 h 623421"/>
                <a:gd name="connsiteX1" fmla="*/ 222163 w 222827"/>
                <a:gd name="connsiteY1" fmla="*/ 322685 h 623421"/>
                <a:gd name="connsiteX2" fmla="*/ 0 w 222827"/>
                <a:gd name="connsiteY2" fmla="*/ 623421 h 623421"/>
                <a:gd name="connsiteX3" fmla="*/ 4817 w 222827"/>
                <a:gd name="connsiteY3" fmla="*/ 235405 h 623421"/>
                <a:gd name="connsiteX4" fmla="*/ 222650 w 222827"/>
                <a:gd name="connsiteY4" fmla="*/ -1 h 623421"/>
                <a:gd name="connsiteX0" fmla="*/ 222734 w 222905"/>
                <a:gd name="connsiteY0" fmla="*/ 1 h 628615"/>
                <a:gd name="connsiteX1" fmla="*/ 222163 w 222905"/>
                <a:gd name="connsiteY1" fmla="*/ 327879 h 628615"/>
                <a:gd name="connsiteX2" fmla="*/ 0 w 222905"/>
                <a:gd name="connsiteY2" fmla="*/ 628615 h 628615"/>
                <a:gd name="connsiteX3" fmla="*/ 4817 w 222905"/>
                <a:gd name="connsiteY3" fmla="*/ 240599 h 628615"/>
                <a:gd name="connsiteX4" fmla="*/ 222734 w 222905"/>
                <a:gd name="connsiteY4" fmla="*/ 1 h 628615"/>
                <a:gd name="connsiteX0" fmla="*/ 217988 w 218159"/>
                <a:gd name="connsiteY0" fmla="*/ 0 h 679616"/>
                <a:gd name="connsiteX1" fmla="*/ 217417 w 218159"/>
                <a:gd name="connsiteY1" fmla="*/ 327878 h 679616"/>
                <a:gd name="connsiteX2" fmla="*/ 30000 w 218159"/>
                <a:gd name="connsiteY2" fmla="*/ 679616 h 679616"/>
                <a:gd name="connsiteX3" fmla="*/ 71 w 218159"/>
                <a:gd name="connsiteY3" fmla="*/ 240598 h 679616"/>
                <a:gd name="connsiteX4" fmla="*/ 217988 w 218159"/>
                <a:gd name="connsiteY4" fmla="*/ 0 h 679616"/>
                <a:gd name="connsiteX0" fmla="*/ 187988 w 188159"/>
                <a:gd name="connsiteY0" fmla="*/ 0 h 679616"/>
                <a:gd name="connsiteX1" fmla="*/ 187417 w 188159"/>
                <a:gd name="connsiteY1" fmla="*/ 327878 h 679616"/>
                <a:gd name="connsiteX2" fmla="*/ 0 w 188159"/>
                <a:gd name="connsiteY2" fmla="*/ 679616 h 679616"/>
                <a:gd name="connsiteX3" fmla="*/ 5478 w 188159"/>
                <a:gd name="connsiteY3" fmla="*/ 250723 h 679616"/>
                <a:gd name="connsiteX4" fmla="*/ 187988 w 188159"/>
                <a:gd name="connsiteY4" fmla="*/ 0 h 679616"/>
                <a:gd name="connsiteX0" fmla="*/ 192430 w 192492"/>
                <a:gd name="connsiteY0" fmla="*/ 0 h 679373"/>
                <a:gd name="connsiteX1" fmla="*/ 187417 w 192492"/>
                <a:gd name="connsiteY1" fmla="*/ 327635 h 679373"/>
                <a:gd name="connsiteX2" fmla="*/ 0 w 192492"/>
                <a:gd name="connsiteY2" fmla="*/ 679373 h 679373"/>
                <a:gd name="connsiteX3" fmla="*/ 5478 w 192492"/>
                <a:gd name="connsiteY3" fmla="*/ 250480 h 679373"/>
                <a:gd name="connsiteX4" fmla="*/ 192430 w 192492"/>
                <a:gd name="connsiteY4" fmla="*/ 0 h 679373"/>
                <a:gd name="connsiteX0" fmla="*/ 192430 w 192492"/>
                <a:gd name="connsiteY0" fmla="*/ 0 h 679373"/>
                <a:gd name="connsiteX1" fmla="*/ 187417 w 192492"/>
                <a:gd name="connsiteY1" fmla="*/ 327635 h 679373"/>
                <a:gd name="connsiteX2" fmla="*/ 0 w 192492"/>
                <a:gd name="connsiteY2" fmla="*/ 679373 h 679373"/>
                <a:gd name="connsiteX3" fmla="*/ 23115 w 192492"/>
                <a:gd name="connsiteY3" fmla="*/ 259630 h 679373"/>
                <a:gd name="connsiteX4" fmla="*/ 192430 w 192492"/>
                <a:gd name="connsiteY4" fmla="*/ 0 h 679373"/>
                <a:gd name="connsiteX0" fmla="*/ 143696 w 187417"/>
                <a:gd name="connsiteY0" fmla="*/ 0 h 690229"/>
                <a:gd name="connsiteX1" fmla="*/ 187417 w 187417"/>
                <a:gd name="connsiteY1" fmla="*/ 338491 h 690229"/>
                <a:gd name="connsiteX2" fmla="*/ 0 w 187417"/>
                <a:gd name="connsiteY2" fmla="*/ 690229 h 690229"/>
                <a:gd name="connsiteX3" fmla="*/ 23115 w 187417"/>
                <a:gd name="connsiteY3" fmla="*/ 270486 h 690229"/>
                <a:gd name="connsiteX4" fmla="*/ 143696 w 187417"/>
                <a:gd name="connsiteY4" fmla="*/ 0 h 690229"/>
                <a:gd name="connsiteX0" fmla="*/ 143696 w 145052"/>
                <a:gd name="connsiteY0" fmla="*/ 0 h 690229"/>
                <a:gd name="connsiteX1" fmla="*/ 145052 w 145052"/>
                <a:gd name="connsiteY1" fmla="*/ 483458 h 690229"/>
                <a:gd name="connsiteX2" fmla="*/ 0 w 145052"/>
                <a:gd name="connsiteY2" fmla="*/ 690229 h 690229"/>
                <a:gd name="connsiteX3" fmla="*/ 23115 w 145052"/>
                <a:gd name="connsiteY3" fmla="*/ 270486 h 690229"/>
                <a:gd name="connsiteX4" fmla="*/ 143696 w 145052"/>
                <a:gd name="connsiteY4" fmla="*/ 0 h 690229"/>
                <a:gd name="connsiteX0" fmla="*/ 143696 w 145052"/>
                <a:gd name="connsiteY0" fmla="*/ 0 h 690229"/>
                <a:gd name="connsiteX1" fmla="*/ 145052 w 145052"/>
                <a:gd name="connsiteY1" fmla="*/ 483458 h 690229"/>
                <a:gd name="connsiteX2" fmla="*/ 0 w 145052"/>
                <a:gd name="connsiteY2" fmla="*/ 690229 h 690229"/>
                <a:gd name="connsiteX3" fmla="*/ 5743 w 145052"/>
                <a:gd name="connsiteY3" fmla="*/ 238896 h 690229"/>
                <a:gd name="connsiteX4" fmla="*/ 143696 w 145052"/>
                <a:gd name="connsiteY4" fmla="*/ 0 h 690229"/>
                <a:gd name="connsiteX0" fmla="*/ 143696 w 145052"/>
                <a:gd name="connsiteY0" fmla="*/ 0 h 690229"/>
                <a:gd name="connsiteX1" fmla="*/ 145052 w 145052"/>
                <a:gd name="connsiteY1" fmla="*/ 483458 h 690229"/>
                <a:gd name="connsiteX2" fmla="*/ 0 w 145052"/>
                <a:gd name="connsiteY2" fmla="*/ 690229 h 690229"/>
                <a:gd name="connsiteX3" fmla="*/ 4949 w 145052"/>
                <a:gd name="connsiteY3" fmla="*/ 299663 h 690229"/>
                <a:gd name="connsiteX4" fmla="*/ 143696 w 145052"/>
                <a:gd name="connsiteY4" fmla="*/ 0 h 690229"/>
                <a:gd name="connsiteX0" fmla="*/ 143696 w 145052"/>
                <a:gd name="connsiteY0" fmla="*/ 0 h 690229"/>
                <a:gd name="connsiteX1" fmla="*/ 145052 w 145052"/>
                <a:gd name="connsiteY1" fmla="*/ 483458 h 690229"/>
                <a:gd name="connsiteX2" fmla="*/ 0 w 145052"/>
                <a:gd name="connsiteY2" fmla="*/ 690229 h 690229"/>
                <a:gd name="connsiteX3" fmla="*/ 4022 w 145052"/>
                <a:gd name="connsiteY3" fmla="*/ 370558 h 690229"/>
                <a:gd name="connsiteX4" fmla="*/ 143696 w 145052"/>
                <a:gd name="connsiteY4" fmla="*/ 0 h 690229"/>
                <a:gd name="connsiteX0" fmla="*/ 143696 w 145052"/>
                <a:gd name="connsiteY0" fmla="*/ 0 h 690229"/>
                <a:gd name="connsiteX1" fmla="*/ 145052 w 145052"/>
                <a:gd name="connsiteY1" fmla="*/ 483458 h 690229"/>
                <a:gd name="connsiteX2" fmla="*/ 0 w 145052"/>
                <a:gd name="connsiteY2" fmla="*/ 690229 h 690229"/>
                <a:gd name="connsiteX3" fmla="*/ 16819 w 145052"/>
                <a:gd name="connsiteY3" fmla="*/ 411976 h 690229"/>
                <a:gd name="connsiteX4" fmla="*/ 143696 w 145052"/>
                <a:gd name="connsiteY4" fmla="*/ 0 h 690229"/>
                <a:gd name="connsiteX0" fmla="*/ 143696 w 145052"/>
                <a:gd name="connsiteY0" fmla="*/ 0 h 690229"/>
                <a:gd name="connsiteX1" fmla="*/ 145052 w 145052"/>
                <a:gd name="connsiteY1" fmla="*/ 483458 h 690229"/>
                <a:gd name="connsiteX2" fmla="*/ 0 w 145052"/>
                <a:gd name="connsiteY2" fmla="*/ 690229 h 690229"/>
                <a:gd name="connsiteX3" fmla="*/ 8331 w 145052"/>
                <a:gd name="connsiteY3" fmla="*/ 380988 h 690229"/>
                <a:gd name="connsiteX4" fmla="*/ 143696 w 145052"/>
                <a:gd name="connsiteY4" fmla="*/ 0 h 690229"/>
                <a:gd name="connsiteX0" fmla="*/ 139254 w 145052"/>
                <a:gd name="connsiteY0" fmla="*/ 0 h 690530"/>
                <a:gd name="connsiteX1" fmla="*/ 145052 w 145052"/>
                <a:gd name="connsiteY1" fmla="*/ 483759 h 690530"/>
                <a:gd name="connsiteX2" fmla="*/ 0 w 145052"/>
                <a:gd name="connsiteY2" fmla="*/ 690530 h 690530"/>
                <a:gd name="connsiteX3" fmla="*/ 8331 w 145052"/>
                <a:gd name="connsiteY3" fmla="*/ 381289 h 690530"/>
                <a:gd name="connsiteX4" fmla="*/ 139254 w 145052"/>
                <a:gd name="connsiteY4" fmla="*/ 0 h 690530"/>
                <a:gd name="connsiteX0" fmla="*/ 139254 w 145052"/>
                <a:gd name="connsiteY0" fmla="*/ 0 h 690530"/>
                <a:gd name="connsiteX1" fmla="*/ 145052 w 145052"/>
                <a:gd name="connsiteY1" fmla="*/ 483759 h 690530"/>
                <a:gd name="connsiteX2" fmla="*/ 0 w 145052"/>
                <a:gd name="connsiteY2" fmla="*/ 690530 h 690530"/>
                <a:gd name="connsiteX3" fmla="*/ 16288 w 145052"/>
                <a:gd name="connsiteY3" fmla="*/ 452789 h 690530"/>
                <a:gd name="connsiteX4" fmla="*/ 139254 w 145052"/>
                <a:gd name="connsiteY4" fmla="*/ 0 h 690530"/>
                <a:gd name="connsiteX0" fmla="*/ 145019 w 150817"/>
                <a:gd name="connsiteY0" fmla="*/ 0 h 690530"/>
                <a:gd name="connsiteX1" fmla="*/ 150817 w 150817"/>
                <a:gd name="connsiteY1" fmla="*/ 483759 h 690530"/>
                <a:gd name="connsiteX2" fmla="*/ 5765 w 150817"/>
                <a:gd name="connsiteY2" fmla="*/ 690530 h 690530"/>
                <a:gd name="connsiteX3" fmla="*/ 238 w 150817"/>
                <a:gd name="connsiteY3" fmla="*/ 420894 h 690530"/>
                <a:gd name="connsiteX4" fmla="*/ 145019 w 150817"/>
                <a:gd name="connsiteY4" fmla="*/ 0 h 690530"/>
                <a:gd name="connsiteX0" fmla="*/ 149651 w 155449"/>
                <a:gd name="connsiteY0" fmla="*/ 0 h 690530"/>
                <a:gd name="connsiteX1" fmla="*/ 155449 w 155449"/>
                <a:gd name="connsiteY1" fmla="*/ 483759 h 690530"/>
                <a:gd name="connsiteX2" fmla="*/ 10397 w 155449"/>
                <a:gd name="connsiteY2" fmla="*/ 690530 h 690530"/>
                <a:gd name="connsiteX3" fmla="*/ 163 w 155449"/>
                <a:gd name="connsiteY3" fmla="*/ 440848 h 690530"/>
                <a:gd name="connsiteX4" fmla="*/ 149651 w 155449"/>
                <a:gd name="connsiteY4" fmla="*/ 0 h 690530"/>
                <a:gd name="connsiteX0" fmla="*/ 149651 w 149737"/>
                <a:gd name="connsiteY0" fmla="*/ 0 h 690530"/>
                <a:gd name="connsiteX1" fmla="*/ 146564 w 149737"/>
                <a:gd name="connsiteY1" fmla="*/ 483157 h 690530"/>
                <a:gd name="connsiteX2" fmla="*/ 10397 w 149737"/>
                <a:gd name="connsiteY2" fmla="*/ 690530 h 690530"/>
                <a:gd name="connsiteX3" fmla="*/ 163 w 149737"/>
                <a:gd name="connsiteY3" fmla="*/ 440848 h 690530"/>
                <a:gd name="connsiteX4" fmla="*/ 149651 w 149737"/>
                <a:gd name="connsiteY4" fmla="*/ 0 h 690530"/>
                <a:gd name="connsiteX0" fmla="*/ 149651 w 149714"/>
                <a:gd name="connsiteY0" fmla="*/ 0 h 690530"/>
                <a:gd name="connsiteX1" fmla="*/ 144690 w 149714"/>
                <a:gd name="connsiteY1" fmla="*/ 507791 h 690530"/>
                <a:gd name="connsiteX2" fmla="*/ 10397 w 149714"/>
                <a:gd name="connsiteY2" fmla="*/ 690530 h 690530"/>
                <a:gd name="connsiteX3" fmla="*/ 163 w 149714"/>
                <a:gd name="connsiteY3" fmla="*/ 440848 h 690530"/>
                <a:gd name="connsiteX4" fmla="*/ 149651 w 149714"/>
                <a:gd name="connsiteY4" fmla="*/ 0 h 690530"/>
                <a:gd name="connsiteX0" fmla="*/ 149580 w 149643"/>
                <a:gd name="connsiteY0" fmla="*/ 0 h 737317"/>
                <a:gd name="connsiteX1" fmla="*/ 144619 w 149643"/>
                <a:gd name="connsiteY1" fmla="*/ 507791 h 737317"/>
                <a:gd name="connsiteX2" fmla="*/ 22127 w 149643"/>
                <a:gd name="connsiteY2" fmla="*/ 737317 h 737317"/>
                <a:gd name="connsiteX3" fmla="*/ 92 w 149643"/>
                <a:gd name="connsiteY3" fmla="*/ 440848 h 737317"/>
                <a:gd name="connsiteX4" fmla="*/ 149580 w 149643"/>
                <a:gd name="connsiteY4" fmla="*/ 0 h 737317"/>
                <a:gd name="connsiteX0" fmla="*/ 149568 w 149631"/>
                <a:gd name="connsiteY0" fmla="*/ 0 h 765908"/>
                <a:gd name="connsiteX1" fmla="*/ 144607 w 149631"/>
                <a:gd name="connsiteY1" fmla="*/ 507791 h 765908"/>
                <a:gd name="connsiteX2" fmla="*/ 26396 w 149631"/>
                <a:gd name="connsiteY2" fmla="*/ 765907 h 765908"/>
                <a:gd name="connsiteX3" fmla="*/ 80 w 149631"/>
                <a:gd name="connsiteY3" fmla="*/ 440848 h 765908"/>
                <a:gd name="connsiteX4" fmla="*/ 149568 w 149631"/>
                <a:gd name="connsiteY4" fmla="*/ 0 h 765908"/>
                <a:gd name="connsiteX0" fmla="*/ 149552 w 149615"/>
                <a:gd name="connsiteY0" fmla="*/ 0 h 787639"/>
                <a:gd name="connsiteX1" fmla="*/ 144591 w 149615"/>
                <a:gd name="connsiteY1" fmla="*/ 507791 h 787639"/>
                <a:gd name="connsiteX2" fmla="*/ 33855 w 149615"/>
                <a:gd name="connsiteY2" fmla="*/ 787639 h 787639"/>
                <a:gd name="connsiteX3" fmla="*/ 64 w 149615"/>
                <a:gd name="connsiteY3" fmla="*/ 440848 h 787639"/>
                <a:gd name="connsiteX4" fmla="*/ 149552 w 149615"/>
                <a:gd name="connsiteY4" fmla="*/ 0 h 787639"/>
                <a:gd name="connsiteX0" fmla="*/ 149542 w 149605"/>
                <a:gd name="connsiteY0" fmla="*/ 0 h 788168"/>
                <a:gd name="connsiteX1" fmla="*/ 144581 w 149605"/>
                <a:gd name="connsiteY1" fmla="*/ 507791 h 788168"/>
                <a:gd name="connsiteX2" fmla="*/ 41610 w 149605"/>
                <a:gd name="connsiteY2" fmla="*/ 788168 h 788168"/>
                <a:gd name="connsiteX3" fmla="*/ 54 w 149605"/>
                <a:gd name="connsiteY3" fmla="*/ 440848 h 788168"/>
                <a:gd name="connsiteX4" fmla="*/ 149542 w 149605"/>
                <a:gd name="connsiteY4" fmla="*/ 0 h 788168"/>
                <a:gd name="connsiteX0" fmla="*/ 151622 w 151685"/>
                <a:gd name="connsiteY0" fmla="*/ 0 h 874761"/>
                <a:gd name="connsiteX1" fmla="*/ 146661 w 151685"/>
                <a:gd name="connsiteY1" fmla="*/ 507791 h 874761"/>
                <a:gd name="connsiteX2" fmla="*/ 0 w 151685"/>
                <a:gd name="connsiteY2" fmla="*/ 874761 h 874761"/>
                <a:gd name="connsiteX3" fmla="*/ 2134 w 151685"/>
                <a:gd name="connsiteY3" fmla="*/ 440848 h 874761"/>
                <a:gd name="connsiteX4" fmla="*/ 151622 w 151685"/>
                <a:gd name="connsiteY4" fmla="*/ 0 h 874761"/>
                <a:gd name="connsiteX0" fmla="*/ 149930 w 149993"/>
                <a:gd name="connsiteY0" fmla="*/ 0 h 897354"/>
                <a:gd name="connsiteX1" fmla="*/ 144969 w 149993"/>
                <a:gd name="connsiteY1" fmla="*/ 507791 h 897354"/>
                <a:gd name="connsiteX2" fmla="*/ 1286 w 149993"/>
                <a:gd name="connsiteY2" fmla="*/ 897355 h 897354"/>
                <a:gd name="connsiteX3" fmla="*/ 442 w 149993"/>
                <a:gd name="connsiteY3" fmla="*/ 440848 h 897354"/>
                <a:gd name="connsiteX4" fmla="*/ 149930 w 149993"/>
                <a:gd name="connsiteY4" fmla="*/ 0 h 897354"/>
                <a:gd name="connsiteX0" fmla="*/ 149930 w 149993"/>
                <a:gd name="connsiteY0" fmla="*/ 0 h 897355"/>
                <a:gd name="connsiteX1" fmla="*/ 144969 w 149993"/>
                <a:gd name="connsiteY1" fmla="*/ 507791 h 897355"/>
                <a:gd name="connsiteX2" fmla="*/ 1286 w 149993"/>
                <a:gd name="connsiteY2" fmla="*/ 897356 h 897355"/>
                <a:gd name="connsiteX3" fmla="*/ 442 w 149993"/>
                <a:gd name="connsiteY3" fmla="*/ 440848 h 897355"/>
                <a:gd name="connsiteX4" fmla="*/ 149930 w 149993"/>
                <a:gd name="connsiteY4" fmla="*/ 0 h 897355"/>
                <a:gd name="connsiteX0" fmla="*/ 149625 w 149688"/>
                <a:gd name="connsiteY0" fmla="*/ 0 h 903853"/>
                <a:gd name="connsiteX1" fmla="*/ 144664 w 149688"/>
                <a:gd name="connsiteY1" fmla="*/ 507791 h 903853"/>
                <a:gd name="connsiteX2" fmla="*/ 13309 w 149688"/>
                <a:gd name="connsiteY2" fmla="*/ 903853 h 903853"/>
                <a:gd name="connsiteX3" fmla="*/ 137 w 149688"/>
                <a:gd name="connsiteY3" fmla="*/ 440848 h 903853"/>
                <a:gd name="connsiteX4" fmla="*/ 149625 w 149688"/>
                <a:gd name="connsiteY4" fmla="*/ 0 h 903853"/>
                <a:gd name="connsiteX0" fmla="*/ 149586 w 149649"/>
                <a:gd name="connsiteY0" fmla="*/ 0 h 910014"/>
                <a:gd name="connsiteX1" fmla="*/ 144625 w 149649"/>
                <a:gd name="connsiteY1" fmla="*/ 507791 h 910014"/>
                <a:gd name="connsiteX2" fmla="*/ 20637 w 149649"/>
                <a:gd name="connsiteY2" fmla="*/ 910013 h 910014"/>
                <a:gd name="connsiteX3" fmla="*/ 98 w 149649"/>
                <a:gd name="connsiteY3" fmla="*/ 440848 h 910014"/>
                <a:gd name="connsiteX4" fmla="*/ 149586 w 149649"/>
                <a:gd name="connsiteY4" fmla="*/ 0 h 910014"/>
                <a:gd name="connsiteX0" fmla="*/ 143414 w 144625"/>
                <a:gd name="connsiteY0" fmla="*/ 1 h 903196"/>
                <a:gd name="connsiteX1" fmla="*/ 144625 w 144625"/>
                <a:gd name="connsiteY1" fmla="*/ 500975 h 903196"/>
                <a:gd name="connsiteX2" fmla="*/ 20637 w 144625"/>
                <a:gd name="connsiteY2" fmla="*/ 903197 h 903196"/>
                <a:gd name="connsiteX3" fmla="*/ 98 w 144625"/>
                <a:gd name="connsiteY3" fmla="*/ 434032 h 903196"/>
                <a:gd name="connsiteX4" fmla="*/ 143414 w 144625"/>
                <a:gd name="connsiteY4" fmla="*/ 1 h 903196"/>
                <a:gd name="connsiteX0" fmla="*/ 139539 w 140750"/>
                <a:gd name="connsiteY0" fmla="*/ -1 h 903196"/>
                <a:gd name="connsiteX1" fmla="*/ 140750 w 140750"/>
                <a:gd name="connsiteY1" fmla="*/ 500973 h 903196"/>
                <a:gd name="connsiteX2" fmla="*/ 16762 w 140750"/>
                <a:gd name="connsiteY2" fmla="*/ 903195 h 903196"/>
                <a:gd name="connsiteX3" fmla="*/ 115 w 140750"/>
                <a:gd name="connsiteY3" fmla="*/ 456941 h 903196"/>
                <a:gd name="connsiteX4" fmla="*/ 139539 w 140750"/>
                <a:gd name="connsiteY4" fmla="*/ -1 h 903196"/>
                <a:gd name="connsiteX0" fmla="*/ 131522 w 132733"/>
                <a:gd name="connsiteY0" fmla="*/ 1 h 903196"/>
                <a:gd name="connsiteX1" fmla="*/ 132733 w 132733"/>
                <a:gd name="connsiteY1" fmla="*/ 500975 h 903196"/>
                <a:gd name="connsiteX2" fmla="*/ 8745 w 132733"/>
                <a:gd name="connsiteY2" fmla="*/ 903197 h 903196"/>
                <a:gd name="connsiteX3" fmla="*/ 185 w 132733"/>
                <a:gd name="connsiteY3" fmla="*/ 465326 h 903196"/>
                <a:gd name="connsiteX4" fmla="*/ 131522 w 132733"/>
                <a:gd name="connsiteY4" fmla="*/ 1 h 903196"/>
                <a:gd name="connsiteX0" fmla="*/ 131583 w 132733"/>
                <a:gd name="connsiteY0" fmla="*/ 0 h 910685"/>
                <a:gd name="connsiteX1" fmla="*/ 132733 w 132733"/>
                <a:gd name="connsiteY1" fmla="*/ 508462 h 910685"/>
                <a:gd name="connsiteX2" fmla="*/ 8745 w 132733"/>
                <a:gd name="connsiteY2" fmla="*/ 910684 h 910685"/>
                <a:gd name="connsiteX3" fmla="*/ 185 w 132733"/>
                <a:gd name="connsiteY3" fmla="*/ 472813 h 910685"/>
                <a:gd name="connsiteX4" fmla="*/ 131583 w 132733"/>
                <a:gd name="connsiteY4" fmla="*/ 0 h 910685"/>
                <a:gd name="connsiteX0" fmla="*/ 131583 w 132733"/>
                <a:gd name="connsiteY0" fmla="*/ 0 h 910683"/>
                <a:gd name="connsiteX1" fmla="*/ 132733 w 132733"/>
                <a:gd name="connsiteY1" fmla="*/ 508462 h 910683"/>
                <a:gd name="connsiteX2" fmla="*/ 8745 w 132733"/>
                <a:gd name="connsiteY2" fmla="*/ 910684 h 910683"/>
                <a:gd name="connsiteX3" fmla="*/ 185 w 132733"/>
                <a:gd name="connsiteY3" fmla="*/ 472813 h 910683"/>
                <a:gd name="connsiteX4" fmla="*/ 131583 w 132733"/>
                <a:gd name="connsiteY4" fmla="*/ 0 h 910683"/>
                <a:gd name="connsiteX0" fmla="*/ 131583 w 131672"/>
                <a:gd name="connsiteY0" fmla="*/ 0 h 910685"/>
                <a:gd name="connsiteX1" fmla="*/ 128660 w 131672"/>
                <a:gd name="connsiteY1" fmla="*/ 508016 h 910685"/>
                <a:gd name="connsiteX2" fmla="*/ 8745 w 131672"/>
                <a:gd name="connsiteY2" fmla="*/ 910684 h 910685"/>
                <a:gd name="connsiteX3" fmla="*/ 185 w 131672"/>
                <a:gd name="connsiteY3" fmla="*/ 472813 h 910685"/>
                <a:gd name="connsiteX4" fmla="*/ 131583 w 131672"/>
                <a:gd name="connsiteY4" fmla="*/ 0 h 9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672" h="910685">
                  <a:moveTo>
                    <a:pt x="131583" y="0"/>
                  </a:moveTo>
                  <a:cubicBezTo>
                    <a:pt x="132351" y="137659"/>
                    <a:pt x="127892" y="370357"/>
                    <a:pt x="128660" y="508016"/>
                  </a:cubicBezTo>
                  <a:lnTo>
                    <a:pt x="8745" y="910684"/>
                  </a:lnTo>
                  <a:cubicBezTo>
                    <a:pt x="10556" y="812110"/>
                    <a:pt x="-1626" y="571387"/>
                    <a:pt x="185" y="472813"/>
                  </a:cubicBezTo>
                  <a:lnTo>
                    <a:pt x="131583" y="0"/>
                  </a:lnTo>
                  <a:close/>
                </a:path>
              </a:pathLst>
            </a:custGeom>
            <a:solidFill>
              <a:schemeClr val="tx1"/>
            </a:solidFill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74E21D2A-A90A-4E9F-A59A-D1A4151E671C}"/>
              </a:ext>
            </a:extLst>
          </p:cNvPr>
          <p:cNvSpPr txBox="1"/>
          <p:nvPr/>
        </p:nvSpPr>
        <p:spPr>
          <a:xfrm>
            <a:off x="3562334" y="141586"/>
            <a:ext cx="581297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LG </a:t>
            </a:r>
            <a:r>
              <a:rPr lang="fr-FR" b="1" dirty="0"/>
              <a:t>– </a:t>
            </a:r>
            <a:r>
              <a:rPr lang="fr-FR" b="1" dirty="0" err="1" smtClean="0"/>
              <a:t>Ghost</a:t>
            </a:r>
            <a:r>
              <a:rPr lang="fr-FR" b="1" dirty="0" smtClean="0"/>
              <a:t> OLED Transparent Tactile Full HD 55" - 55EW5F</a:t>
            </a:r>
            <a:endParaRPr lang="fr-FR" b="1" dirty="0"/>
          </a:p>
        </p:txBody>
      </p:sp>
      <p:pic>
        <p:nvPicPr>
          <p:cNvPr id="1030" name="Picture 6" descr="A-Loc Audiovisuel">
            <a:extLst>
              <a:ext uri="{FF2B5EF4-FFF2-40B4-BE49-F238E27FC236}">
                <a16:creationId xmlns="" xmlns:a16="http://schemas.microsoft.com/office/drawing/2014/main" id="{D8DAAC10-689C-4923-86BC-E7C88EC76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1" y="180297"/>
            <a:ext cx="957311" cy="95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3" descr="Résultat de recherche d'images pour &quot;samsung me40c&quot;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55575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DD6CE395-759B-43E1-BB97-71D79C589A0D}"/>
              </a:ext>
            </a:extLst>
          </p:cNvPr>
          <p:cNvSpPr txBox="1"/>
          <p:nvPr/>
        </p:nvSpPr>
        <p:spPr>
          <a:xfrm>
            <a:off x="2449367" y="5421339"/>
            <a:ext cx="1555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002060"/>
                </a:solidFill>
              </a:rPr>
              <a:t>Écran : 14,3 kg</a:t>
            </a:r>
          </a:p>
          <a:p>
            <a:r>
              <a:rPr lang="fr-FR" sz="1400" dirty="0" smtClean="0">
                <a:solidFill>
                  <a:srgbClr val="002060"/>
                </a:solidFill>
              </a:rPr>
              <a:t>Boitier : 3,2 kg</a:t>
            </a:r>
            <a:endParaRPr lang="fr-FR" sz="1400" dirty="0">
              <a:solidFill>
                <a:srgbClr val="00206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="" xmlns:a16="http://schemas.microsoft.com/office/drawing/2014/main" id="{DD6CE395-759B-43E1-BB97-71D79C589A0D}"/>
              </a:ext>
            </a:extLst>
          </p:cNvPr>
          <p:cNvSpPr txBox="1"/>
          <p:nvPr/>
        </p:nvSpPr>
        <p:spPr>
          <a:xfrm>
            <a:off x="697625" y="5541077"/>
            <a:ext cx="7264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CC3300"/>
                </a:solidFill>
              </a:rPr>
              <a:t>309 W</a:t>
            </a:r>
            <a:endParaRPr lang="fr-FR" sz="1600" dirty="0">
              <a:solidFill>
                <a:srgbClr val="CC3300"/>
              </a:solidFill>
            </a:endParaRPr>
          </a:p>
        </p:txBody>
      </p:sp>
      <p:pic>
        <p:nvPicPr>
          <p:cNvPr id="41" name="Imag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" y="5506151"/>
            <a:ext cx="430532" cy="430532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925" y="5422826"/>
            <a:ext cx="446458" cy="446458"/>
          </a:xfrm>
          <a:prstGeom prst="rect">
            <a:avLst/>
          </a:prstGeom>
        </p:spPr>
      </p:pic>
      <p:sp>
        <p:nvSpPr>
          <p:cNvPr id="101" name="ZoneTexte 100">
            <a:extLst>
              <a:ext uri="{FF2B5EF4-FFF2-40B4-BE49-F238E27FC236}">
                <a16:creationId xmlns:a16="http://schemas.microsoft.com/office/drawing/2014/main" xmlns="" id="{DD6CE395-759B-43E1-BB97-71D79C589A0D}"/>
              </a:ext>
            </a:extLst>
          </p:cNvPr>
          <p:cNvSpPr txBox="1"/>
          <p:nvPr/>
        </p:nvSpPr>
        <p:spPr>
          <a:xfrm>
            <a:off x="3053588" y="6199517"/>
            <a:ext cx="180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2"/>
                </a:solidFill>
              </a:rPr>
              <a:t>Transparence : 38%</a:t>
            </a:r>
            <a:endParaRPr lang="fr-FR" sz="1600" dirty="0">
              <a:solidFill>
                <a:schemeClr val="accent2"/>
              </a:solidFill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xmlns="" id="{E2A679CC-6E5B-421F-8AB9-AE89A7D18E44}"/>
              </a:ext>
            </a:extLst>
          </p:cNvPr>
          <p:cNvSpPr txBox="1"/>
          <p:nvPr/>
        </p:nvSpPr>
        <p:spPr>
          <a:xfrm>
            <a:off x="744262" y="4880729"/>
            <a:ext cx="2015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0070C0"/>
                </a:solidFill>
              </a:rPr>
              <a:t>Épaisseur : 29,50 mm </a:t>
            </a:r>
            <a:endParaRPr lang="fr-FR" sz="1600" dirty="0">
              <a:solidFill>
                <a:srgbClr val="0070C0"/>
              </a:solidFill>
            </a:endParaRPr>
          </a:p>
        </p:txBody>
      </p:sp>
      <p:pic>
        <p:nvPicPr>
          <p:cNvPr id="114" name="Image 1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38" y="4778378"/>
            <a:ext cx="554052" cy="554052"/>
          </a:xfrm>
          <a:prstGeom prst="rect">
            <a:avLst/>
          </a:prstGeom>
        </p:spPr>
      </p:pic>
      <p:sp>
        <p:nvSpPr>
          <p:cNvPr id="115" name="ZoneTexte 114">
            <a:extLst>
              <a:ext uri="{FF2B5EF4-FFF2-40B4-BE49-F238E27FC236}">
                <a16:creationId xmlns:a16="http://schemas.microsoft.com/office/drawing/2014/main" xmlns="" id="{DD6CE395-759B-43E1-BB97-71D79C589A0D}"/>
              </a:ext>
            </a:extLst>
          </p:cNvPr>
          <p:cNvSpPr txBox="1"/>
          <p:nvPr/>
        </p:nvSpPr>
        <p:spPr>
          <a:xfrm>
            <a:off x="673634" y="6238756"/>
            <a:ext cx="1971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00B050"/>
                </a:solidFill>
              </a:rPr>
              <a:t>12 touchés en simultané</a:t>
            </a:r>
            <a:endParaRPr lang="fr-FR" sz="1400" dirty="0">
              <a:solidFill>
                <a:srgbClr val="00B05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78" y="6168888"/>
            <a:ext cx="369183" cy="369183"/>
          </a:xfrm>
          <a:prstGeom prst="rect">
            <a:avLst/>
          </a:prstGeom>
        </p:spPr>
      </p:pic>
      <p:grpSp>
        <p:nvGrpSpPr>
          <p:cNvPr id="117" name="Groupe 116"/>
          <p:cNvGrpSpPr/>
          <p:nvPr/>
        </p:nvGrpSpPr>
        <p:grpSpPr>
          <a:xfrm>
            <a:off x="5585346" y="4850302"/>
            <a:ext cx="1506854" cy="1640435"/>
            <a:chOff x="5892109" y="4990674"/>
            <a:chExt cx="1506854" cy="1640435"/>
          </a:xfrm>
        </p:grpSpPr>
        <p:sp>
          <p:nvSpPr>
            <p:cNvPr id="118" name="Rectangle 117"/>
            <p:cNvSpPr/>
            <p:nvPr/>
          </p:nvSpPr>
          <p:spPr>
            <a:xfrm>
              <a:off x="5892109" y="4990674"/>
              <a:ext cx="1506854" cy="164043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9" name="Image 1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0139" y="5291622"/>
              <a:ext cx="331957" cy="331957"/>
            </a:xfrm>
            <a:prstGeom prst="rect">
              <a:avLst/>
            </a:prstGeom>
          </p:spPr>
        </p:pic>
        <p:pic>
          <p:nvPicPr>
            <p:cNvPr id="120" name="Image 1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0139" y="5629190"/>
              <a:ext cx="313443" cy="313443"/>
            </a:xfrm>
            <a:prstGeom prst="rect">
              <a:avLst/>
            </a:prstGeom>
          </p:spPr>
        </p:pic>
        <p:pic>
          <p:nvPicPr>
            <p:cNvPr id="121" name="Image 1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2352" y="6282803"/>
              <a:ext cx="258510" cy="258510"/>
            </a:xfrm>
            <a:prstGeom prst="rect">
              <a:avLst/>
            </a:prstGeom>
          </p:spPr>
        </p:pic>
        <p:sp>
          <p:nvSpPr>
            <p:cNvPr id="122" name="ZoneTexte 121">
              <a:extLst>
                <a:ext uri="{FF2B5EF4-FFF2-40B4-BE49-F238E27FC236}">
                  <a16:creationId xmlns:a16="http://schemas.microsoft.com/office/drawing/2014/main" xmlns="" id="{DD6CE395-759B-43E1-BB97-71D79C589A0D}"/>
                </a:ext>
              </a:extLst>
            </p:cNvPr>
            <p:cNvSpPr txBox="1"/>
            <p:nvPr/>
          </p:nvSpPr>
          <p:spPr>
            <a:xfrm>
              <a:off x="6362303" y="5321357"/>
              <a:ext cx="5148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/>
                <a:t>HDMI</a:t>
              </a:r>
              <a:endParaRPr lang="fr-FR" sz="1100" dirty="0"/>
            </a:p>
          </p:txBody>
        </p:sp>
        <p:sp>
          <p:nvSpPr>
            <p:cNvPr id="124" name="ZoneTexte 123">
              <a:extLst>
                <a:ext uri="{FF2B5EF4-FFF2-40B4-BE49-F238E27FC236}">
                  <a16:creationId xmlns:a16="http://schemas.microsoft.com/office/drawing/2014/main" xmlns="" id="{DD6CE395-759B-43E1-BB97-71D79C589A0D}"/>
                </a:ext>
              </a:extLst>
            </p:cNvPr>
            <p:cNvSpPr txBox="1"/>
            <p:nvPr/>
          </p:nvSpPr>
          <p:spPr>
            <a:xfrm>
              <a:off x="6374470" y="5655106"/>
              <a:ext cx="5806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/>
                <a:t>2x USB</a:t>
              </a:r>
              <a:endParaRPr lang="fr-FR" sz="1100" dirty="0"/>
            </a:p>
          </p:txBody>
        </p:sp>
        <p:sp>
          <p:nvSpPr>
            <p:cNvPr id="125" name="ZoneTexte 124">
              <a:extLst>
                <a:ext uri="{FF2B5EF4-FFF2-40B4-BE49-F238E27FC236}">
                  <a16:creationId xmlns:a16="http://schemas.microsoft.com/office/drawing/2014/main" xmlns="" id="{DD6CE395-759B-43E1-BB97-71D79C589A0D}"/>
                </a:ext>
              </a:extLst>
            </p:cNvPr>
            <p:cNvSpPr txBox="1"/>
            <p:nvPr/>
          </p:nvSpPr>
          <p:spPr>
            <a:xfrm>
              <a:off x="6371080" y="6281302"/>
              <a:ext cx="8739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/>
                <a:t>Sortie audio</a:t>
              </a:r>
              <a:endParaRPr lang="fr-FR" sz="1100" dirty="0"/>
            </a:p>
          </p:txBody>
        </p:sp>
        <p:sp>
          <p:nvSpPr>
            <p:cNvPr id="127" name="ZoneTexte 126">
              <a:extLst>
                <a:ext uri="{FF2B5EF4-FFF2-40B4-BE49-F238E27FC236}">
                  <a16:creationId xmlns:a16="http://schemas.microsoft.com/office/drawing/2014/main" xmlns="" id="{DD6CE395-759B-43E1-BB97-71D79C589A0D}"/>
                </a:ext>
              </a:extLst>
            </p:cNvPr>
            <p:cNvSpPr txBox="1"/>
            <p:nvPr/>
          </p:nvSpPr>
          <p:spPr>
            <a:xfrm>
              <a:off x="6374470" y="5996842"/>
              <a:ext cx="85792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/>
                <a:t>DP (in&amp;out)</a:t>
              </a:r>
              <a:endParaRPr lang="fr-FR" sz="1100" dirty="0"/>
            </a:p>
          </p:txBody>
        </p:sp>
        <p:sp>
          <p:nvSpPr>
            <p:cNvPr id="135" name="ZoneTexte 134"/>
            <p:cNvSpPr txBox="1"/>
            <p:nvPr/>
          </p:nvSpPr>
          <p:spPr>
            <a:xfrm>
              <a:off x="6107351" y="5015552"/>
              <a:ext cx="11614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u="sng" dirty="0" smtClean="0">
                  <a:solidFill>
                    <a:schemeClr val="bg2">
                      <a:lumMod val="50000"/>
                    </a:schemeClr>
                  </a:solidFill>
                </a:rPr>
                <a:t>Entrées &amp; Sorties</a:t>
              </a:r>
              <a:endParaRPr lang="fr-FR" sz="1100" u="sng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pic>
          <p:nvPicPr>
            <p:cNvPr id="136" name="Image 13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7390" y="6035089"/>
              <a:ext cx="385096" cy="153856"/>
            </a:xfrm>
            <a:prstGeom prst="rect">
              <a:avLst/>
            </a:prstGeom>
          </p:spPr>
        </p:pic>
      </p:grpSp>
      <p:grpSp>
        <p:nvGrpSpPr>
          <p:cNvPr id="15" name="Groupe 14"/>
          <p:cNvGrpSpPr/>
          <p:nvPr/>
        </p:nvGrpSpPr>
        <p:grpSpPr>
          <a:xfrm>
            <a:off x="-5942" y="944749"/>
            <a:ext cx="4259767" cy="3317966"/>
            <a:chOff x="539566" y="597050"/>
            <a:chExt cx="4881643" cy="3754223"/>
          </a:xfrm>
        </p:grpSpPr>
        <p:grpSp>
          <p:nvGrpSpPr>
            <p:cNvPr id="8" name="Groupe 7"/>
            <p:cNvGrpSpPr/>
            <p:nvPr/>
          </p:nvGrpSpPr>
          <p:grpSpPr>
            <a:xfrm>
              <a:off x="539566" y="597050"/>
              <a:ext cx="4881643" cy="3754223"/>
              <a:chOff x="6293616" y="333017"/>
              <a:chExt cx="5404818" cy="4156567"/>
            </a:xfrm>
          </p:grpSpPr>
          <p:sp>
            <p:nvSpPr>
              <p:cNvPr id="153" name="ZoneTexte 152">
                <a:extLst>
                  <a:ext uri="{FF2B5EF4-FFF2-40B4-BE49-F238E27FC236}">
                    <a16:creationId xmlns="" xmlns:a16="http://schemas.microsoft.com/office/drawing/2014/main" id="{C6A44CC7-595F-40E7-ACD2-34B08F5F7399}"/>
                  </a:ext>
                </a:extLst>
              </p:cNvPr>
              <p:cNvSpPr txBox="1"/>
              <p:nvPr/>
            </p:nvSpPr>
            <p:spPr>
              <a:xfrm>
                <a:off x="10638173" y="333017"/>
                <a:ext cx="1060261" cy="327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 smtClean="0">
                    <a:solidFill>
                      <a:schemeClr val="accent1"/>
                    </a:solidFill>
                  </a:rPr>
                  <a:t>26 mm</a:t>
                </a:r>
                <a:endParaRPr lang="fr-FR" sz="1100" dirty="0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155" name="Groupe 154"/>
              <p:cNvGrpSpPr/>
              <p:nvPr/>
            </p:nvGrpSpPr>
            <p:grpSpPr>
              <a:xfrm>
                <a:off x="6293616" y="808136"/>
                <a:ext cx="5030877" cy="3681448"/>
                <a:chOff x="178017" y="848189"/>
                <a:chExt cx="5942245" cy="4373893"/>
              </a:xfrm>
            </p:grpSpPr>
            <p:cxnSp>
              <p:nvCxnSpPr>
                <p:cNvPr id="156" name="Connecteur droit avec flèche 155">
                  <a:extLst>
                    <a:ext uri="{FF2B5EF4-FFF2-40B4-BE49-F238E27FC236}">
                      <a16:creationId xmlns="" xmlns:a16="http://schemas.microsoft.com/office/drawing/2014/main" id="{93FF18B2-AEA9-47B5-8B82-8E2127BB40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94575" y="3745578"/>
                  <a:ext cx="11812" cy="612736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7" name="ZoneTexte 156">
                  <a:extLst>
                    <a:ext uri="{FF2B5EF4-FFF2-40B4-BE49-F238E27FC236}">
                      <a16:creationId xmlns="" xmlns:a16="http://schemas.microsoft.com/office/drawing/2014/main" id="{7B069DC5-BD08-4E82-B104-B9B87F194702}"/>
                    </a:ext>
                  </a:extLst>
                </p:cNvPr>
                <p:cNvSpPr txBox="1"/>
                <p:nvPr/>
              </p:nvSpPr>
              <p:spPr>
                <a:xfrm rot="16200000">
                  <a:off x="70201" y="3606219"/>
                  <a:ext cx="1526436" cy="4151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>
                      <a:solidFill>
                        <a:srgbClr val="0070C0"/>
                      </a:solidFill>
                    </a:rPr>
                    <a:t>126 </a:t>
                  </a:r>
                  <a:r>
                    <a:rPr lang="fr-FR" sz="1200" dirty="0">
                      <a:solidFill>
                        <a:srgbClr val="0070C0"/>
                      </a:solidFill>
                    </a:rPr>
                    <a:t>mm</a:t>
                  </a:r>
                </a:p>
              </p:txBody>
            </p:sp>
            <p:grpSp>
              <p:nvGrpSpPr>
                <p:cNvPr id="163" name="Groupe 162"/>
                <p:cNvGrpSpPr/>
                <p:nvPr/>
              </p:nvGrpSpPr>
              <p:grpSpPr>
                <a:xfrm>
                  <a:off x="178017" y="848189"/>
                  <a:ext cx="5942245" cy="4373893"/>
                  <a:chOff x="178017" y="848189"/>
                  <a:chExt cx="5942245" cy="4373893"/>
                </a:xfrm>
              </p:grpSpPr>
              <p:sp>
                <p:nvSpPr>
                  <p:cNvPr id="178" name="ZoneTexte 177">
                    <a:extLst>
                      <a:ext uri="{FF2B5EF4-FFF2-40B4-BE49-F238E27FC236}">
                        <a16:creationId xmlns="" xmlns:a16="http://schemas.microsoft.com/office/drawing/2014/main" id="{C6A44CC7-595F-40E7-ACD2-34B08F5F7399}"/>
                      </a:ext>
                    </a:extLst>
                  </p:cNvPr>
                  <p:cNvSpPr txBox="1"/>
                  <p:nvPr/>
                </p:nvSpPr>
                <p:spPr>
                  <a:xfrm rot="475514">
                    <a:off x="4103788" y="3500987"/>
                    <a:ext cx="1175230" cy="4580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400" dirty="0" smtClean="0">
                        <a:solidFill>
                          <a:schemeClr val="bg2">
                            <a:lumMod val="75000"/>
                          </a:schemeClr>
                        </a:solidFill>
                      </a:rPr>
                      <a:t>878 mm</a:t>
                    </a:r>
                    <a:endParaRPr lang="fr-FR" sz="1400" dirty="0">
                      <a:solidFill>
                        <a:schemeClr val="bg2">
                          <a:lumMod val="75000"/>
                        </a:schemeClr>
                      </a:solidFill>
                    </a:endParaRPr>
                  </a:p>
                </p:txBody>
              </p:sp>
              <p:cxnSp>
                <p:nvCxnSpPr>
                  <p:cNvPr id="177" name="Connecteur droit avec flèche 176">
                    <a:extLst>
                      <a:ext uri="{FF2B5EF4-FFF2-40B4-BE49-F238E27FC236}">
                        <a16:creationId xmlns="" xmlns:a16="http://schemas.microsoft.com/office/drawing/2014/main" id="{BF6A7689-BCA2-4FE1-AD2C-723F73D4DB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93716" y="3660311"/>
                    <a:ext cx="3126546" cy="450893"/>
                  </a:xfrm>
                  <a:prstGeom prst="straightConnector1">
                    <a:avLst/>
                  </a:prstGeom>
                  <a:ln w="12700">
                    <a:headEnd type="triangle"/>
                    <a:tailEnd type="triangle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Connecteur droit avec flèche 167">
                    <a:extLst>
                      <a:ext uri="{FF2B5EF4-FFF2-40B4-BE49-F238E27FC236}">
                        <a16:creationId xmlns="" xmlns:a16="http://schemas.microsoft.com/office/drawing/2014/main" id="{C9AD0F85-6187-4DB5-A822-1D08743731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54995" y="4400463"/>
                    <a:ext cx="4792984" cy="821619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Connecteur droit avec flèche 168">
                    <a:extLst>
                      <a:ext uri="{FF2B5EF4-FFF2-40B4-BE49-F238E27FC236}">
                        <a16:creationId xmlns="" xmlns:a16="http://schemas.microsoft.com/office/drawing/2014/main" id="{93FF18B2-AEA9-47B5-8B82-8E2127BB40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98815" y="1210838"/>
                    <a:ext cx="12034" cy="3088188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0" name="ZoneTexte 169">
                    <a:extLst>
                      <a:ext uri="{FF2B5EF4-FFF2-40B4-BE49-F238E27FC236}">
                        <a16:creationId xmlns="" xmlns:a16="http://schemas.microsoft.com/office/drawing/2014/main" id="{10DA60D0-B9DE-45DF-B051-7B00FE1694C9}"/>
                      </a:ext>
                    </a:extLst>
                  </p:cNvPr>
                  <p:cNvSpPr txBox="1"/>
                  <p:nvPr/>
                </p:nvSpPr>
                <p:spPr>
                  <a:xfrm rot="573473">
                    <a:off x="2691923" y="4756418"/>
                    <a:ext cx="1372223" cy="4580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400" dirty="0" smtClean="0">
                        <a:solidFill>
                          <a:srgbClr val="0070C0"/>
                        </a:solidFill>
                      </a:rPr>
                      <a:t>1 262 </a:t>
                    </a:r>
                    <a:r>
                      <a:rPr lang="fr-FR" sz="1400" dirty="0">
                        <a:solidFill>
                          <a:srgbClr val="0070C0"/>
                        </a:solidFill>
                      </a:rPr>
                      <a:t>mm</a:t>
                    </a:r>
                  </a:p>
                </p:txBody>
              </p:sp>
              <p:sp>
                <p:nvSpPr>
                  <p:cNvPr id="171" name="ZoneTexte 170">
                    <a:extLst>
                      <a:ext uri="{FF2B5EF4-FFF2-40B4-BE49-F238E27FC236}">
                        <a16:creationId xmlns="" xmlns:a16="http://schemas.microsoft.com/office/drawing/2014/main" id="{7B069DC5-BD08-4E82-B104-B9B87F194702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-409353" y="2200273"/>
                    <a:ext cx="1635991" cy="4612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400" dirty="0" smtClean="0">
                        <a:solidFill>
                          <a:srgbClr val="0070C0"/>
                        </a:solidFill>
                      </a:rPr>
                      <a:t>835 mm</a:t>
                    </a:r>
                    <a:endParaRPr lang="fr-FR" sz="1400" dirty="0">
                      <a:solidFill>
                        <a:srgbClr val="0070C0"/>
                      </a:solidFill>
                    </a:endParaRPr>
                  </a:p>
                </p:txBody>
              </p:sp>
              <p:grpSp>
                <p:nvGrpSpPr>
                  <p:cNvPr id="179" name="Groupe 178"/>
                  <p:cNvGrpSpPr/>
                  <p:nvPr/>
                </p:nvGrpSpPr>
                <p:grpSpPr>
                  <a:xfrm>
                    <a:off x="1066207" y="848189"/>
                    <a:ext cx="4835705" cy="4254359"/>
                    <a:chOff x="1028609" y="995517"/>
                    <a:chExt cx="4742552" cy="4162621"/>
                  </a:xfrm>
                </p:grpSpPr>
                <p:sp>
                  <p:nvSpPr>
                    <p:cNvPr id="187" name="Rectangle 6">
                      <a:extLst>
                        <a:ext uri="{FF2B5EF4-FFF2-40B4-BE49-F238E27FC236}">
                          <a16:creationId xmlns="" xmlns:a16="http://schemas.microsoft.com/office/drawing/2014/main" id="{096308E0-AF48-4B11-A8A6-1EA732A644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8246" y="995517"/>
                      <a:ext cx="4656456" cy="3562827"/>
                    </a:xfrm>
                    <a:custGeom>
                      <a:avLst/>
                      <a:gdLst>
                        <a:gd name="connsiteX0" fmla="*/ 0 w 4431323"/>
                        <a:gd name="connsiteY0" fmla="*/ 0 h 2381459"/>
                        <a:gd name="connsiteX1" fmla="*/ 4431323 w 4431323"/>
                        <a:gd name="connsiteY1" fmla="*/ 0 h 2381459"/>
                        <a:gd name="connsiteX2" fmla="*/ 4431323 w 4431323"/>
                        <a:gd name="connsiteY2" fmla="*/ 2381459 h 2381459"/>
                        <a:gd name="connsiteX3" fmla="*/ 0 w 4431323"/>
                        <a:gd name="connsiteY3" fmla="*/ 2381459 h 2381459"/>
                        <a:gd name="connsiteX4" fmla="*/ 0 w 4431323"/>
                        <a:gd name="connsiteY4" fmla="*/ 0 h 2381459"/>
                        <a:gd name="connsiteX0" fmla="*/ 0 w 4451643"/>
                        <a:gd name="connsiteY0" fmla="*/ 386080 h 2767539"/>
                        <a:gd name="connsiteX1" fmla="*/ 4451643 w 4451643"/>
                        <a:gd name="connsiteY1" fmla="*/ 0 h 2767539"/>
                        <a:gd name="connsiteX2" fmla="*/ 4431323 w 4451643"/>
                        <a:gd name="connsiteY2" fmla="*/ 2767539 h 2767539"/>
                        <a:gd name="connsiteX3" fmla="*/ 0 w 4451643"/>
                        <a:gd name="connsiteY3" fmla="*/ 2767539 h 2767539"/>
                        <a:gd name="connsiteX4" fmla="*/ 0 w 4451643"/>
                        <a:gd name="connsiteY4" fmla="*/ 386080 h 2767539"/>
                        <a:gd name="connsiteX0" fmla="*/ 0 w 4431323"/>
                        <a:gd name="connsiteY0" fmla="*/ 426720 h 2808179"/>
                        <a:gd name="connsiteX1" fmla="*/ 4431323 w 4431323"/>
                        <a:gd name="connsiteY1" fmla="*/ 0 h 2808179"/>
                        <a:gd name="connsiteX2" fmla="*/ 4431323 w 4431323"/>
                        <a:gd name="connsiteY2" fmla="*/ 2808179 h 2808179"/>
                        <a:gd name="connsiteX3" fmla="*/ 0 w 4431323"/>
                        <a:gd name="connsiteY3" fmla="*/ 2808179 h 2808179"/>
                        <a:gd name="connsiteX4" fmla="*/ 0 w 4431323"/>
                        <a:gd name="connsiteY4" fmla="*/ 426720 h 2808179"/>
                        <a:gd name="connsiteX0" fmla="*/ 182880 w 4431323"/>
                        <a:gd name="connsiteY0" fmla="*/ 447040 h 2808179"/>
                        <a:gd name="connsiteX1" fmla="*/ 4431323 w 4431323"/>
                        <a:gd name="connsiteY1" fmla="*/ 0 h 2808179"/>
                        <a:gd name="connsiteX2" fmla="*/ 4431323 w 4431323"/>
                        <a:gd name="connsiteY2" fmla="*/ 2808179 h 2808179"/>
                        <a:gd name="connsiteX3" fmla="*/ 0 w 4431323"/>
                        <a:gd name="connsiteY3" fmla="*/ 2808179 h 2808179"/>
                        <a:gd name="connsiteX4" fmla="*/ 182880 w 4431323"/>
                        <a:gd name="connsiteY4" fmla="*/ 447040 h 2808179"/>
                        <a:gd name="connsiteX0" fmla="*/ 0 w 4248443"/>
                        <a:gd name="connsiteY0" fmla="*/ 447040 h 2838659"/>
                        <a:gd name="connsiteX1" fmla="*/ 4248443 w 4248443"/>
                        <a:gd name="connsiteY1" fmla="*/ 0 h 2838659"/>
                        <a:gd name="connsiteX2" fmla="*/ 4248443 w 4248443"/>
                        <a:gd name="connsiteY2" fmla="*/ 2808179 h 2838659"/>
                        <a:gd name="connsiteX3" fmla="*/ 91440 w 4248443"/>
                        <a:gd name="connsiteY3" fmla="*/ 2838659 h 2838659"/>
                        <a:gd name="connsiteX4" fmla="*/ 0 w 4248443"/>
                        <a:gd name="connsiteY4" fmla="*/ 447040 h 2838659"/>
                        <a:gd name="connsiteX0" fmla="*/ 0 w 4248443"/>
                        <a:gd name="connsiteY0" fmla="*/ 447040 h 3052019"/>
                        <a:gd name="connsiteX1" fmla="*/ 4248443 w 4248443"/>
                        <a:gd name="connsiteY1" fmla="*/ 0 h 3052019"/>
                        <a:gd name="connsiteX2" fmla="*/ 4106203 w 4248443"/>
                        <a:gd name="connsiteY2" fmla="*/ 3052019 h 3052019"/>
                        <a:gd name="connsiteX3" fmla="*/ 91440 w 4248443"/>
                        <a:gd name="connsiteY3" fmla="*/ 2838659 h 3052019"/>
                        <a:gd name="connsiteX4" fmla="*/ 0 w 4248443"/>
                        <a:gd name="connsiteY4" fmla="*/ 447040 h 3052019"/>
                        <a:gd name="connsiteX0" fmla="*/ 0 w 4248443"/>
                        <a:gd name="connsiteY0" fmla="*/ 447040 h 3062179"/>
                        <a:gd name="connsiteX1" fmla="*/ 4248443 w 4248443"/>
                        <a:gd name="connsiteY1" fmla="*/ 0 h 3062179"/>
                        <a:gd name="connsiteX2" fmla="*/ 4248443 w 4248443"/>
                        <a:gd name="connsiteY2" fmla="*/ 3062179 h 3062179"/>
                        <a:gd name="connsiteX3" fmla="*/ 91440 w 4248443"/>
                        <a:gd name="connsiteY3" fmla="*/ 2838659 h 3062179"/>
                        <a:gd name="connsiteX4" fmla="*/ 0 w 4248443"/>
                        <a:gd name="connsiteY4" fmla="*/ 447040 h 3062179"/>
                        <a:gd name="connsiteX0" fmla="*/ 0 w 4248443"/>
                        <a:gd name="connsiteY0" fmla="*/ 447040 h 3062179"/>
                        <a:gd name="connsiteX1" fmla="*/ 4248443 w 4248443"/>
                        <a:gd name="connsiteY1" fmla="*/ 0 h 3062179"/>
                        <a:gd name="connsiteX2" fmla="*/ 4248443 w 4248443"/>
                        <a:gd name="connsiteY2" fmla="*/ 3062179 h 3062179"/>
                        <a:gd name="connsiteX3" fmla="*/ 91440 w 4248443"/>
                        <a:gd name="connsiteY3" fmla="*/ 2838659 h 3062179"/>
                        <a:gd name="connsiteX4" fmla="*/ 0 w 4248443"/>
                        <a:gd name="connsiteY4" fmla="*/ 447040 h 3062179"/>
                        <a:gd name="connsiteX0" fmla="*/ 0 w 4228123"/>
                        <a:gd name="connsiteY0" fmla="*/ 365760 h 3062179"/>
                        <a:gd name="connsiteX1" fmla="*/ 4228123 w 4228123"/>
                        <a:gd name="connsiteY1" fmla="*/ 0 h 3062179"/>
                        <a:gd name="connsiteX2" fmla="*/ 4228123 w 4228123"/>
                        <a:gd name="connsiteY2" fmla="*/ 3062179 h 3062179"/>
                        <a:gd name="connsiteX3" fmla="*/ 71120 w 4228123"/>
                        <a:gd name="connsiteY3" fmla="*/ 2838659 h 3062179"/>
                        <a:gd name="connsiteX4" fmla="*/ 0 w 4228123"/>
                        <a:gd name="connsiteY4" fmla="*/ 365760 h 3062179"/>
                        <a:gd name="connsiteX0" fmla="*/ 0 w 4167163"/>
                        <a:gd name="connsiteY0" fmla="*/ 284480 h 3062179"/>
                        <a:gd name="connsiteX1" fmla="*/ 4167163 w 4167163"/>
                        <a:gd name="connsiteY1" fmla="*/ 0 h 3062179"/>
                        <a:gd name="connsiteX2" fmla="*/ 4167163 w 4167163"/>
                        <a:gd name="connsiteY2" fmla="*/ 3062179 h 3062179"/>
                        <a:gd name="connsiteX3" fmla="*/ 10160 w 4167163"/>
                        <a:gd name="connsiteY3" fmla="*/ 2838659 h 3062179"/>
                        <a:gd name="connsiteX4" fmla="*/ 0 w 4167163"/>
                        <a:gd name="connsiteY4" fmla="*/ 284480 h 3062179"/>
                        <a:gd name="connsiteX0" fmla="*/ 0 w 4167163"/>
                        <a:gd name="connsiteY0" fmla="*/ 284480 h 3468579"/>
                        <a:gd name="connsiteX1" fmla="*/ 4167163 w 4167163"/>
                        <a:gd name="connsiteY1" fmla="*/ 0 h 3468579"/>
                        <a:gd name="connsiteX2" fmla="*/ 4096043 w 4167163"/>
                        <a:gd name="connsiteY2" fmla="*/ 3468579 h 3468579"/>
                        <a:gd name="connsiteX3" fmla="*/ 10160 w 4167163"/>
                        <a:gd name="connsiteY3" fmla="*/ 2838659 h 3468579"/>
                        <a:gd name="connsiteX4" fmla="*/ 0 w 4167163"/>
                        <a:gd name="connsiteY4" fmla="*/ 284480 h 3468579"/>
                        <a:gd name="connsiteX0" fmla="*/ 0 w 4167163"/>
                        <a:gd name="connsiteY0" fmla="*/ 284480 h 3508998"/>
                        <a:gd name="connsiteX1" fmla="*/ 4167163 w 4167163"/>
                        <a:gd name="connsiteY1" fmla="*/ 0 h 3508998"/>
                        <a:gd name="connsiteX2" fmla="*/ 4085949 w 4167163"/>
                        <a:gd name="connsiteY2" fmla="*/ 3508998 h 3508998"/>
                        <a:gd name="connsiteX3" fmla="*/ 10160 w 4167163"/>
                        <a:gd name="connsiteY3" fmla="*/ 2838659 h 3508998"/>
                        <a:gd name="connsiteX4" fmla="*/ 0 w 4167163"/>
                        <a:gd name="connsiteY4" fmla="*/ 284480 h 3508998"/>
                        <a:gd name="connsiteX0" fmla="*/ 0 w 4167163"/>
                        <a:gd name="connsiteY0" fmla="*/ 284480 h 3478684"/>
                        <a:gd name="connsiteX1" fmla="*/ 4167163 w 4167163"/>
                        <a:gd name="connsiteY1" fmla="*/ 0 h 3478684"/>
                        <a:gd name="connsiteX2" fmla="*/ 4156607 w 4167163"/>
                        <a:gd name="connsiteY2" fmla="*/ 3478684 h 3478684"/>
                        <a:gd name="connsiteX3" fmla="*/ 10160 w 4167163"/>
                        <a:gd name="connsiteY3" fmla="*/ 2838659 h 3478684"/>
                        <a:gd name="connsiteX4" fmla="*/ 0 w 4167163"/>
                        <a:gd name="connsiteY4" fmla="*/ 284480 h 3478684"/>
                        <a:gd name="connsiteX0" fmla="*/ 0 w 4167163"/>
                        <a:gd name="connsiteY0" fmla="*/ 284480 h 3478684"/>
                        <a:gd name="connsiteX1" fmla="*/ 4167163 w 4167163"/>
                        <a:gd name="connsiteY1" fmla="*/ 0 h 3478684"/>
                        <a:gd name="connsiteX2" fmla="*/ 4096043 w 4167163"/>
                        <a:gd name="connsiteY2" fmla="*/ 3478684 h 3478684"/>
                        <a:gd name="connsiteX3" fmla="*/ 10160 w 4167163"/>
                        <a:gd name="connsiteY3" fmla="*/ 2838659 h 3478684"/>
                        <a:gd name="connsiteX4" fmla="*/ 0 w 4167163"/>
                        <a:gd name="connsiteY4" fmla="*/ 284480 h 3478684"/>
                        <a:gd name="connsiteX0" fmla="*/ 0 w 4167163"/>
                        <a:gd name="connsiteY0" fmla="*/ 284480 h 3478684"/>
                        <a:gd name="connsiteX1" fmla="*/ 4167163 w 4167163"/>
                        <a:gd name="connsiteY1" fmla="*/ 0 h 3478684"/>
                        <a:gd name="connsiteX2" fmla="*/ 4116231 w 4167163"/>
                        <a:gd name="connsiteY2" fmla="*/ 3478684 h 3478684"/>
                        <a:gd name="connsiteX3" fmla="*/ 10160 w 4167163"/>
                        <a:gd name="connsiteY3" fmla="*/ 2838659 h 3478684"/>
                        <a:gd name="connsiteX4" fmla="*/ 0 w 4167163"/>
                        <a:gd name="connsiteY4" fmla="*/ 284480 h 3478684"/>
                        <a:gd name="connsiteX0" fmla="*/ 920 w 4157989"/>
                        <a:gd name="connsiteY0" fmla="*/ 375423 h 3478684"/>
                        <a:gd name="connsiteX1" fmla="*/ 4157989 w 4157989"/>
                        <a:gd name="connsiteY1" fmla="*/ 0 h 3478684"/>
                        <a:gd name="connsiteX2" fmla="*/ 4107057 w 4157989"/>
                        <a:gd name="connsiteY2" fmla="*/ 3478684 h 3478684"/>
                        <a:gd name="connsiteX3" fmla="*/ 986 w 4157989"/>
                        <a:gd name="connsiteY3" fmla="*/ 2838659 h 3478684"/>
                        <a:gd name="connsiteX4" fmla="*/ 920 w 4157989"/>
                        <a:gd name="connsiteY4" fmla="*/ 375423 h 3478684"/>
                        <a:gd name="connsiteX0" fmla="*/ 920 w 4589921"/>
                        <a:gd name="connsiteY0" fmla="*/ 398181 h 3501442"/>
                        <a:gd name="connsiteX1" fmla="*/ 4589921 w 4589921"/>
                        <a:gd name="connsiteY1" fmla="*/ 0 h 3501442"/>
                        <a:gd name="connsiteX2" fmla="*/ 4107057 w 4589921"/>
                        <a:gd name="connsiteY2" fmla="*/ 3501442 h 3501442"/>
                        <a:gd name="connsiteX3" fmla="*/ 986 w 4589921"/>
                        <a:gd name="connsiteY3" fmla="*/ 2861417 h 3501442"/>
                        <a:gd name="connsiteX4" fmla="*/ 920 w 4589921"/>
                        <a:gd name="connsiteY4" fmla="*/ 398181 h 3501442"/>
                        <a:gd name="connsiteX0" fmla="*/ 920 w 4589921"/>
                        <a:gd name="connsiteY0" fmla="*/ 398181 h 3649366"/>
                        <a:gd name="connsiteX1" fmla="*/ 4589921 w 4589921"/>
                        <a:gd name="connsiteY1" fmla="*/ 0 h 3649366"/>
                        <a:gd name="connsiteX2" fmla="*/ 4448056 w 4589921"/>
                        <a:gd name="connsiteY2" fmla="*/ 3649366 h 3649366"/>
                        <a:gd name="connsiteX3" fmla="*/ 986 w 4589921"/>
                        <a:gd name="connsiteY3" fmla="*/ 2861417 h 3649366"/>
                        <a:gd name="connsiteX4" fmla="*/ 920 w 4589921"/>
                        <a:gd name="connsiteY4" fmla="*/ 398181 h 3649366"/>
                        <a:gd name="connsiteX0" fmla="*/ 920 w 4589921"/>
                        <a:gd name="connsiteY0" fmla="*/ 398181 h 3797290"/>
                        <a:gd name="connsiteX1" fmla="*/ 4589921 w 4589921"/>
                        <a:gd name="connsiteY1" fmla="*/ 0 h 3797290"/>
                        <a:gd name="connsiteX2" fmla="*/ 4538989 w 4589921"/>
                        <a:gd name="connsiteY2" fmla="*/ 3797290 h 3797290"/>
                        <a:gd name="connsiteX3" fmla="*/ 986 w 4589921"/>
                        <a:gd name="connsiteY3" fmla="*/ 2861417 h 3797290"/>
                        <a:gd name="connsiteX4" fmla="*/ 920 w 4589921"/>
                        <a:gd name="connsiteY4" fmla="*/ 398181 h 3797290"/>
                        <a:gd name="connsiteX0" fmla="*/ 920 w 4639650"/>
                        <a:gd name="connsiteY0" fmla="*/ 419516 h 3818625"/>
                        <a:gd name="connsiteX1" fmla="*/ 4639650 w 4639650"/>
                        <a:gd name="connsiteY1" fmla="*/ 0 h 3818625"/>
                        <a:gd name="connsiteX2" fmla="*/ 4538989 w 4639650"/>
                        <a:gd name="connsiteY2" fmla="*/ 3818625 h 3818625"/>
                        <a:gd name="connsiteX3" fmla="*/ 986 w 4639650"/>
                        <a:gd name="connsiteY3" fmla="*/ 2882752 h 3818625"/>
                        <a:gd name="connsiteX4" fmla="*/ 920 w 4639650"/>
                        <a:gd name="connsiteY4" fmla="*/ 419516 h 3818625"/>
                        <a:gd name="connsiteX0" fmla="*/ 920 w 4611233"/>
                        <a:gd name="connsiteY0" fmla="*/ 426628 h 3825737"/>
                        <a:gd name="connsiteX1" fmla="*/ 4611233 w 4611233"/>
                        <a:gd name="connsiteY1" fmla="*/ 0 h 3825737"/>
                        <a:gd name="connsiteX2" fmla="*/ 4538989 w 4611233"/>
                        <a:gd name="connsiteY2" fmla="*/ 3825737 h 3825737"/>
                        <a:gd name="connsiteX3" fmla="*/ 986 w 4611233"/>
                        <a:gd name="connsiteY3" fmla="*/ 2889864 h 3825737"/>
                        <a:gd name="connsiteX4" fmla="*/ 920 w 4611233"/>
                        <a:gd name="connsiteY4" fmla="*/ 426628 h 3825737"/>
                        <a:gd name="connsiteX0" fmla="*/ 920 w 4604129"/>
                        <a:gd name="connsiteY0" fmla="*/ 405293 h 3804402"/>
                        <a:gd name="connsiteX1" fmla="*/ 4604129 w 4604129"/>
                        <a:gd name="connsiteY1" fmla="*/ 0 h 3804402"/>
                        <a:gd name="connsiteX2" fmla="*/ 4538989 w 4604129"/>
                        <a:gd name="connsiteY2" fmla="*/ 3804402 h 3804402"/>
                        <a:gd name="connsiteX3" fmla="*/ 986 w 4604129"/>
                        <a:gd name="connsiteY3" fmla="*/ 2868529 h 3804402"/>
                        <a:gd name="connsiteX4" fmla="*/ 920 w 4604129"/>
                        <a:gd name="connsiteY4" fmla="*/ 405293 h 3804402"/>
                        <a:gd name="connsiteX0" fmla="*/ 920 w 4604129"/>
                        <a:gd name="connsiteY0" fmla="*/ 405293 h 3839961"/>
                        <a:gd name="connsiteX1" fmla="*/ 4604129 w 4604129"/>
                        <a:gd name="connsiteY1" fmla="*/ 0 h 3839961"/>
                        <a:gd name="connsiteX2" fmla="*/ 4546093 w 4604129"/>
                        <a:gd name="connsiteY2" fmla="*/ 3839961 h 3839961"/>
                        <a:gd name="connsiteX3" fmla="*/ 986 w 4604129"/>
                        <a:gd name="connsiteY3" fmla="*/ 2868529 h 3839961"/>
                        <a:gd name="connsiteX4" fmla="*/ 920 w 4604129"/>
                        <a:gd name="connsiteY4" fmla="*/ 405293 h 3839961"/>
                        <a:gd name="connsiteX0" fmla="*/ 14515 w 4617724"/>
                        <a:gd name="connsiteY0" fmla="*/ 405293 h 3839961"/>
                        <a:gd name="connsiteX1" fmla="*/ 4617724 w 4617724"/>
                        <a:gd name="connsiteY1" fmla="*/ 0 h 3839961"/>
                        <a:gd name="connsiteX2" fmla="*/ 4559688 w 4617724"/>
                        <a:gd name="connsiteY2" fmla="*/ 3839961 h 3839961"/>
                        <a:gd name="connsiteX3" fmla="*/ 372 w 4617724"/>
                        <a:gd name="connsiteY3" fmla="*/ 3103216 h 3839961"/>
                        <a:gd name="connsiteX4" fmla="*/ 14515 w 4617724"/>
                        <a:gd name="connsiteY4" fmla="*/ 405293 h 3839961"/>
                        <a:gd name="connsiteX0" fmla="*/ 7578 w 4610787"/>
                        <a:gd name="connsiteY0" fmla="*/ 405293 h 3839961"/>
                        <a:gd name="connsiteX1" fmla="*/ 4610787 w 4610787"/>
                        <a:gd name="connsiteY1" fmla="*/ 0 h 3839961"/>
                        <a:gd name="connsiteX2" fmla="*/ 4552751 w 4610787"/>
                        <a:gd name="connsiteY2" fmla="*/ 3839961 h 3839961"/>
                        <a:gd name="connsiteX3" fmla="*/ 540 w 4610787"/>
                        <a:gd name="connsiteY3" fmla="*/ 3103216 h 3839961"/>
                        <a:gd name="connsiteX4" fmla="*/ 7578 w 4610787"/>
                        <a:gd name="connsiteY4" fmla="*/ 405293 h 3839961"/>
                        <a:gd name="connsiteX0" fmla="*/ 7578 w 4610787"/>
                        <a:gd name="connsiteY0" fmla="*/ 405293 h 3811514"/>
                        <a:gd name="connsiteX1" fmla="*/ 4610787 w 4610787"/>
                        <a:gd name="connsiteY1" fmla="*/ 0 h 3811514"/>
                        <a:gd name="connsiteX2" fmla="*/ 4545647 w 4610787"/>
                        <a:gd name="connsiteY2" fmla="*/ 3811514 h 3811514"/>
                        <a:gd name="connsiteX3" fmla="*/ 540 w 4610787"/>
                        <a:gd name="connsiteY3" fmla="*/ 3103216 h 3811514"/>
                        <a:gd name="connsiteX4" fmla="*/ 7578 w 4610787"/>
                        <a:gd name="connsiteY4" fmla="*/ 405293 h 38115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10787" h="3811514">
                          <a:moveTo>
                            <a:pt x="7578" y="405293"/>
                          </a:moveTo>
                          <a:lnTo>
                            <a:pt x="4610787" y="0"/>
                          </a:lnTo>
                          <a:cubicBezTo>
                            <a:pt x="4607268" y="1159561"/>
                            <a:pt x="4549166" y="2651953"/>
                            <a:pt x="4545647" y="3811514"/>
                          </a:cubicBezTo>
                          <a:lnTo>
                            <a:pt x="540" y="3103216"/>
                          </a:lnTo>
                          <a:cubicBezTo>
                            <a:pt x="-2847" y="2251823"/>
                            <a:pt x="10965" y="1256686"/>
                            <a:pt x="7578" y="405293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alpha val="58000"/>
                      </a:schemeClr>
                    </a:solidFill>
                    <a:ln w="95250">
                      <a:solidFill>
                        <a:schemeClr val="tx1"/>
                      </a:solidFill>
                    </a:ln>
                    <a:effectLst>
                      <a:glow rad="127000">
                        <a:schemeClr val="accent1">
                          <a:alpha val="0"/>
                        </a:schemeClr>
                      </a:glow>
                      <a:outerShdw blurRad="50800" dist="50800" dir="5400000" algn="ctr" rotWithShape="0">
                        <a:srgbClr val="000000">
                          <a:alpha val="10000"/>
                        </a:srgbClr>
                      </a:outerShdw>
                    </a:effectLst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>
                        <a:solidFill>
                          <a:schemeClr val="bg2"/>
                        </a:solidFill>
                      </a:endParaRPr>
                    </a:p>
                  </p:txBody>
                </p:sp>
                <p:sp>
                  <p:nvSpPr>
                    <p:cNvPr id="183" name="Rectangle 2"/>
                    <p:cNvSpPr/>
                    <p:nvPr/>
                  </p:nvSpPr>
                  <p:spPr>
                    <a:xfrm>
                      <a:off x="1028609" y="3921125"/>
                      <a:ext cx="4742552" cy="1237013"/>
                    </a:xfrm>
                    <a:custGeom>
                      <a:avLst/>
                      <a:gdLst>
                        <a:gd name="connsiteX0" fmla="*/ 0 w 4088057"/>
                        <a:gd name="connsiteY0" fmla="*/ 0 h 925033"/>
                        <a:gd name="connsiteX1" fmla="*/ 4088057 w 4088057"/>
                        <a:gd name="connsiteY1" fmla="*/ 0 h 925033"/>
                        <a:gd name="connsiteX2" fmla="*/ 4088057 w 4088057"/>
                        <a:gd name="connsiteY2" fmla="*/ 925033 h 925033"/>
                        <a:gd name="connsiteX3" fmla="*/ 0 w 4088057"/>
                        <a:gd name="connsiteY3" fmla="*/ 925033 h 925033"/>
                        <a:gd name="connsiteX4" fmla="*/ 0 w 4088057"/>
                        <a:gd name="connsiteY4" fmla="*/ 0 h 925033"/>
                        <a:gd name="connsiteX0" fmla="*/ 0 w 4095431"/>
                        <a:gd name="connsiteY0" fmla="*/ 0 h 1352736"/>
                        <a:gd name="connsiteX1" fmla="*/ 4095431 w 4095431"/>
                        <a:gd name="connsiteY1" fmla="*/ 427703 h 1352736"/>
                        <a:gd name="connsiteX2" fmla="*/ 4095431 w 4095431"/>
                        <a:gd name="connsiteY2" fmla="*/ 1352736 h 1352736"/>
                        <a:gd name="connsiteX3" fmla="*/ 7374 w 4095431"/>
                        <a:gd name="connsiteY3" fmla="*/ 1352736 h 1352736"/>
                        <a:gd name="connsiteX4" fmla="*/ 0 w 4095431"/>
                        <a:gd name="connsiteY4" fmla="*/ 0 h 1352736"/>
                        <a:gd name="connsiteX0" fmla="*/ 0 w 4095431"/>
                        <a:gd name="connsiteY0" fmla="*/ 0 h 1352736"/>
                        <a:gd name="connsiteX1" fmla="*/ 3911076 w 4095431"/>
                        <a:gd name="connsiteY1" fmla="*/ 781664 h 1352736"/>
                        <a:gd name="connsiteX2" fmla="*/ 4095431 w 4095431"/>
                        <a:gd name="connsiteY2" fmla="*/ 1352736 h 1352736"/>
                        <a:gd name="connsiteX3" fmla="*/ 7374 w 4095431"/>
                        <a:gd name="connsiteY3" fmla="*/ 1352736 h 1352736"/>
                        <a:gd name="connsiteX4" fmla="*/ 0 w 4095431"/>
                        <a:gd name="connsiteY4" fmla="*/ 0 h 1352736"/>
                        <a:gd name="connsiteX0" fmla="*/ 0 w 4095431"/>
                        <a:gd name="connsiteY0" fmla="*/ 0 h 1352736"/>
                        <a:gd name="connsiteX1" fmla="*/ 4006940 w 4095431"/>
                        <a:gd name="connsiteY1" fmla="*/ 604683 h 1352736"/>
                        <a:gd name="connsiteX2" fmla="*/ 4095431 w 4095431"/>
                        <a:gd name="connsiteY2" fmla="*/ 1352736 h 1352736"/>
                        <a:gd name="connsiteX3" fmla="*/ 7374 w 4095431"/>
                        <a:gd name="connsiteY3" fmla="*/ 1352736 h 1352736"/>
                        <a:gd name="connsiteX4" fmla="*/ 0 w 4095431"/>
                        <a:gd name="connsiteY4" fmla="*/ 0 h 1352736"/>
                        <a:gd name="connsiteX0" fmla="*/ 7374 w 4088057"/>
                        <a:gd name="connsiteY0" fmla="*/ 0 h 1404356"/>
                        <a:gd name="connsiteX1" fmla="*/ 3999566 w 4088057"/>
                        <a:gd name="connsiteY1" fmla="*/ 656303 h 1404356"/>
                        <a:gd name="connsiteX2" fmla="*/ 4088057 w 4088057"/>
                        <a:gd name="connsiteY2" fmla="*/ 1404356 h 1404356"/>
                        <a:gd name="connsiteX3" fmla="*/ 0 w 4088057"/>
                        <a:gd name="connsiteY3" fmla="*/ 1404356 h 1404356"/>
                        <a:gd name="connsiteX4" fmla="*/ 7374 w 4088057"/>
                        <a:gd name="connsiteY4" fmla="*/ 0 h 1404356"/>
                        <a:gd name="connsiteX0" fmla="*/ 7374 w 4088057"/>
                        <a:gd name="connsiteY0" fmla="*/ 0 h 1404356"/>
                        <a:gd name="connsiteX1" fmla="*/ 4029063 w 4088057"/>
                        <a:gd name="connsiteY1" fmla="*/ 671051 h 1404356"/>
                        <a:gd name="connsiteX2" fmla="*/ 4088057 w 4088057"/>
                        <a:gd name="connsiteY2" fmla="*/ 1404356 h 1404356"/>
                        <a:gd name="connsiteX3" fmla="*/ 0 w 4088057"/>
                        <a:gd name="connsiteY3" fmla="*/ 1404356 h 1404356"/>
                        <a:gd name="connsiteX4" fmla="*/ 7374 w 4088057"/>
                        <a:gd name="connsiteY4" fmla="*/ 0 h 1404356"/>
                        <a:gd name="connsiteX0" fmla="*/ 0 w 4080683"/>
                        <a:gd name="connsiteY0" fmla="*/ 0 h 1404356"/>
                        <a:gd name="connsiteX1" fmla="*/ 4021689 w 4080683"/>
                        <a:gd name="connsiteY1" fmla="*/ 671051 h 1404356"/>
                        <a:gd name="connsiteX2" fmla="*/ 4080683 w 4080683"/>
                        <a:gd name="connsiteY2" fmla="*/ 1404356 h 1404356"/>
                        <a:gd name="connsiteX3" fmla="*/ 0 w 4080683"/>
                        <a:gd name="connsiteY3" fmla="*/ 799672 h 1404356"/>
                        <a:gd name="connsiteX4" fmla="*/ 0 w 4080683"/>
                        <a:gd name="connsiteY4" fmla="*/ 0 h 1404356"/>
                        <a:gd name="connsiteX0" fmla="*/ 0 w 4036438"/>
                        <a:gd name="connsiteY0" fmla="*/ 0 h 1183130"/>
                        <a:gd name="connsiteX1" fmla="*/ 4021689 w 4036438"/>
                        <a:gd name="connsiteY1" fmla="*/ 671051 h 1183130"/>
                        <a:gd name="connsiteX2" fmla="*/ 4036438 w 4036438"/>
                        <a:gd name="connsiteY2" fmla="*/ 1183130 h 1183130"/>
                        <a:gd name="connsiteX3" fmla="*/ 0 w 4036438"/>
                        <a:gd name="connsiteY3" fmla="*/ 799672 h 1183130"/>
                        <a:gd name="connsiteX4" fmla="*/ 0 w 4036438"/>
                        <a:gd name="connsiteY4" fmla="*/ 0 h 1183130"/>
                        <a:gd name="connsiteX0" fmla="*/ 0 w 4036438"/>
                        <a:gd name="connsiteY0" fmla="*/ 0 h 1183130"/>
                        <a:gd name="connsiteX1" fmla="*/ 4021689 w 4036438"/>
                        <a:gd name="connsiteY1" fmla="*/ 671051 h 1183130"/>
                        <a:gd name="connsiteX2" fmla="*/ 4036438 w 4036438"/>
                        <a:gd name="connsiteY2" fmla="*/ 1183130 h 1183130"/>
                        <a:gd name="connsiteX3" fmla="*/ 0 w 4036438"/>
                        <a:gd name="connsiteY3" fmla="*/ 445711 h 1183130"/>
                        <a:gd name="connsiteX4" fmla="*/ 0 w 4036438"/>
                        <a:gd name="connsiteY4" fmla="*/ 0 h 1183130"/>
                        <a:gd name="connsiteX0" fmla="*/ 0 w 4021689"/>
                        <a:gd name="connsiteY0" fmla="*/ 0 h 1183130"/>
                        <a:gd name="connsiteX1" fmla="*/ 4021689 w 4021689"/>
                        <a:gd name="connsiteY1" fmla="*/ 671051 h 1183130"/>
                        <a:gd name="connsiteX2" fmla="*/ 4006941 w 4021689"/>
                        <a:gd name="connsiteY2" fmla="*/ 1183130 h 1183130"/>
                        <a:gd name="connsiteX3" fmla="*/ 0 w 4021689"/>
                        <a:gd name="connsiteY3" fmla="*/ 445711 h 1183130"/>
                        <a:gd name="connsiteX4" fmla="*/ 0 w 4021689"/>
                        <a:gd name="connsiteY4" fmla="*/ 0 h 1183130"/>
                        <a:gd name="connsiteX0" fmla="*/ 0 w 4029063"/>
                        <a:gd name="connsiteY0" fmla="*/ 0 h 1175756"/>
                        <a:gd name="connsiteX1" fmla="*/ 4021689 w 4029063"/>
                        <a:gd name="connsiteY1" fmla="*/ 671051 h 1175756"/>
                        <a:gd name="connsiteX2" fmla="*/ 4029063 w 4029063"/>
                        <a:gd name="connsiteY2" fmla="*/ 1175756 h 1175756"/>
                        <a:gd name="connsiteX3" fmla="*/ 0 w 4029063"/>
                        <a:gd name="connsiteY3" fmla="*/ 445711 h 1175756"/>
                        <a:gd name="connsiteX4" fmla="*/ 0 w 4029063"/>
                        <a:gd name="connsiteY4" fmla="*/ 0 h 1175756"/>
                        <a:gd name="connsiteX0" fmla="*/ 0 w 4029063"/>
                        <a:gd name="connsiteY0" fmla="*/ 0 h 1175756"/>
                        <a:gd name="connsiteX1" fmla="*/ 4021689 w 4029063"/>
                        <a:gd name="connsiteY1" fmla="*/ 671051 h 1175756"/>
                        <a:gd name="connsiteX2" fmla="*/ 4029063 w 4029063"/>
                        <a:gd name="connsiteY2" fmla="*/ 1175756 h 1175756"/>
                        <a:gd name="connsiteX3" fmla="*/ 0 w 4029063"/>
                        <a:gd name="connsiteY3" fmla="*/ 445711 h 1175756"/>
                        <a:gd name="connsiteX4" fmla="*/ 0 w 4029063"/>
                        <a:gd name="connsiteY4" fmla="*/ 0 h 1175756"/>
                        <a:gd name="connsiteX0" fmla="*/ 0 w 4021689"/>
                        <a:gd name="connsiteY0" fmla="*/ 0 h 1146259"/>
                        <a:gd name="connsiteX1" fmla="*/ 4021689 w 4021689"/>
                        <a:gd name="connsiteY1" fmla="*/ 671051 h 1146259"/>
                        <a:gd name="connsiteX2" fmla="*/ 4021689 w 4021689"/>
                        <a:gd name="connsiteY2" fmla="*/ 1146259 h 1146259"/>
                        <a:gd name="connsiteX3" fmla="*/ 0 w 4021689"/>
                        <a:gd name="connsiteY3" fmla="*/ 445711 h 1146259"/>
                        <a:gd name="connsiteX4" fmla="*/ 0 w 4021689"/>
                        <a:gd name="connsiteY4" fmla="*/ 0 h 1146259"/>
                        <a:gd name="connsiteX0" fmla="*/ 0 w 4021689"/>
                        <a:gd name="connsiteY0" fmla="*/ 0 h 1161007"/>
                        <a:gd name="connsiteX1" fmla="*/ 4021689 w 4021689"/>
                        <a:gd name="connsiteY1" fmla="*/ 671051 h 1161007"/>
                        <a:gd name="connsiteX2" fmla="*/ 4014315 w 4021689"/>
                        <a:gd name="connsiteY2" fmla="*/ 1161007 h 1161007"/>
                        <a:gd name="connsiteX3" fmla="*/ 0 w 4021689"/>
                        <a:gd name="connsiteY3" fmla="*/ 445711 h 1161007"/>
                        <a:gd name="connsiteX4" fmla="*/ 0 w 4021689"/>
                        <a:gd name="connsiteY4" fmla="*/ 0 h 1161007"/>
                        <a:gd name="connsiteX0" fmla="*/ 0 w 4032755"/>
                        <a:gd name="connsiteY0" fmla="*/ 0 h 1161007"/>
                        <a:gd name="connsiteX1" fmla="*/ 4032755 w 4032755"/>
                        <a:gd name="connsiteY1" fmla="*/ 648612 h 1161007"/>
                        <a:gd name="connsiteX2" fmla="*/ 4014315 w 4032755"/>
                        <a:gd name="connsiteY2" fmla="*/ 1161007 h 1161007"/>
                        <a:gd name="connsiteX3" fmla="*/ 0 w 4032755"/>
                        <a:gd name="connsiteY3" fmla="*/ 445711 h 1161007"/>
                        <a:gd name="connsiteX4" fmla="*/ 0 w 4032755"/>
                        <a:gd name="connsiteY4" fmla="*/ 0 h 1161007"/>
                        <a:gd name="connsiteX0" fmla="*/ 0 w 4038288"/>
                        <a:gd name="connsiteY0" fmla="*/ 0 h 1161007"/>
                        <a:gd name="connsiteX1" fmla="*/ 4038288 w 4038288"/>
                        <a:gd name="connsiteY1" fmla="*/ 671051 h 1161007"/>
                        <a:gd name="connsiteX2" fmla="*/ 4014315 w 4038288"/>
                        <a:gd name="connsiteY2" fmla="*/ 1161007 h 1161007"/>
                        <a:gd name="connsiteX3" fmla="*/ 0 w 4038288"/>
                        <a:gd name="connsiteY3" fmla="*/ 445711 h 1161007"/>
                        <a:gd name="connsiteX4" fmla="*/ 0 w 4038288"/>
                        <a:gd name="connsiteY4" fmla="*/ 0 h 1161007"/>
                        <a:gd name="connsiteX0" fmla="*/ 0 w 4016156"/>
                        <a:gd name="connsiteY0" fmla="*/ 0 h 1161007"/>
                        <a:gd name="connsiteX1" fmla="*/ 4016156 w 4016156"/>
                        <a:gd name="connsiteY1" fmla="*/ 659831 h 1161007"/>
                        <a:gd name="connsiteX2" fmla="*/ 4014315 w 4016156"/>
                        <a:gd name="connsiteY2" fmla="*/ 1161007 h 1161007"/>
                        <a:gd name="connsiteX3" fmla="*/ 0 w 4016156"/>
                        <a:gd name="connsiteY3" fmla="*/ 445711 h 1161007"/>
                        <a:gd name="connsiteX4" fmla="*/ 0 w 4016156"/>
                        <a:gd name="connsiteY4" fmla="*/ 0 h 1161007"/>
                        <a:gd name="connsiteX0" fmla="*/ 0 w 4032755"/>
                        <a:gd name="connsiteY0" fmla="*/ 0 h 1161007"/>
                        <a:gd name="connsiteX1" fmla="*/ 4032755 w 4032755"/>
                        <a:gd name="connsiteY1" fmla="*/ 665441 h 1161007"/>
                        <a:gd name="connsiteX2" fmla="*/ 4014315 w 4032755"/>
                        <a:gd name="connsiteY2" fmla="*/ 1161007 h 1161007"/>
                        <a:gd name="connsiteX3" fmla="*/ 0 w 4032755"/>
                        <a:gd name="connsiteY3" fmla="*/ 445711 h 1161007"/>
                        <a:gd name="connsiteX4" fmla="*/ 0 w 4032755"/>
                        <a:gd name="connsiteY4" fmla="*/ 0 h 1161007"/>
                        <a:gd name="connsiteX0" fmla="*/ 0 w 4032755"/>
                        <a:gd name="connsiteY0" fmla="*/ 0 h 1161007"/>
                        <a:gd name="connsiteX1" fmla="*/ 4032755 w 4032755"/>
                        <a:gd name="connsiteY1" fmla="*/ 665441 h 1161007"/>
                        <a:gd name="connsiteX2" fmla="*/ 4025381 w 4032755"/>
                        <a:gd name="connsiteY2" fmla="*/ 1161007 h 1161007"/>
                        <a:gd name="connsiteX3" fmla="*/ 0 w 4032755"/>
                        <a:gd name="connsiteY3" fmla="*/ 445711 h 1161007"/>
                        <a:gd name="connsiteX4" fmla="*/ 0 w 4032755"/>
                        <a:gd name="connsiteY4" fmla="*/ 0 h 1161007"/>
                        <a:gd name="connsiteX0" fmla="*/ 0 w 4032755"/>
                        <a:gd name="connsiteY0" fmla="*/ 0 h 1140907"/>
                        <a:gd name="connsiteX1" fmla="*/ 4032755 w 4032755"/>
                        <a:gd name="connsiteY1" fmla="*/ 645341 h 1140907"/>
                        <a:gd name="connsiteX2" fmla="*/ 4025381 w 4032755"/>
                        <a:gd name="connsiteY2" fmla="*/ 1140907 h 1140907"/>
                        <a:gd name="connsiteX3" fmla="*/ 0 w 4032755"/>
                        <a:gd name="connsiteY3" fmla="*/ 425611 h 1140907"/>
                        <a:gd name="connsiteX4" fmla="*/ 0 w 4032755"/>
                        <a:gd name="connsiteY4" fmla="*/ 0 h 1140907"/>
                        <a:gd name="connsiteX0" fmla="*/ 0 w 4032755"/>
                        <a:gd name="connsiteY0" fmla="*/ 0 h 1120806"/>
                        <a:gd name="connsiteX1" fmla="*/ 4032755 w 4032755"/>
                        <a:gd name="connsiteY1" fmla="*/ 625240 h 1120806"/>
                        <a:gd name="connsiteX2" fmla="*/ 4025381 w 4032755"/>
                        <a:gd name="connsiteY2" fmla="*/ 1120806 h 1120806"/>
                        <a:gd name="connsiteX3" fmla="*/ 0 w 4032755"/>
                        <a:gd name="connsiteY3" fmla="*/ 405510 h 1120806"/>
                        <a:gd name="connsiteX4" fmla="*/ 0 w 4032755"/>
                        <a:gd name="connsiteY4" fmla="*/ 0 h 1120806"/>
                        <a:gd name="connsiteX0" fmla="*/ 5312 w 4032755"/>
                        <a:gd name="connsiteY0" fmla="*/ 0 h 1132165"/>
                        <a:gd name="connsiteX1" fmla="*/ 4032755 w 4032755"/>
                        <a:gd name="connsiteY1" fmla="*/ 636599 h 1132165"/>
                        <a:gd name="connsiteX2" fmla="*/ 4025381 w 4032755"/>
                        <a:gd name="connsiteY2" fmla="*/ 1132165 h 1132165"/>
                        <a:gd name="connsiteX3" fmla="*/ 0 w 4032755"/>
                        <a:gd name="connsiteY3" fmla="*/ 416869 h 1132165"/>
                        <a:gd name="connsiteX4" fmla="*/ 5312 w 4032755"/>
                        <a:gd name="connsiteY4" fmla="*/ 0 h 1132165"/>
                        <a:gd name="connsiteX0" fmla="*/ 5312 w 4032755"/>
                        <a:gd name="connsiteY0" fmla="*/ 0 h 1137845"/>
                        <a:gd name="connsiteX1" fmla="*/ 4032755 w 4032755"/>
                        <a:gd name="connsiteY1" fmla="*/ 642279 h 1137845"/>
                        <a:gd name="connsiteX2" fmla="*/ 4025381 w 4032755"/>
                        <a:gd name="connsiteY2" fmla="*/ 1137845 h 1137845"/>
                        <a:gd name="connsiteX3" fmla="*/ 0 w 4032755"/>
                        <a:gd name="connsiteY3" fmla="*/ 422549 h 1137845"/>
                        <a:gd name="connsiteX4" fmla="*/ 5312 w 4032755"/>
                        <a:gd name="connsiteY4" fmla="*/ 0 h 1137845"/>
                        <a:gd name="connsiteX0" fmla="*/ 5311 w 4032755"/>
                        <a:gd name="connsiteY0" fmla="*/ 0 h 1137845"/>
                        <a:gd name="connsiteX1" fmla="*/ 4032755 w 4032755"/>
                        <a:gd name="connsiteY1" fmla="*/ 642279 h 1137845"/>
                        <a:gd name="connsiteX2" fmla="*/ 4025381 w 4032755"/>
                        <a:gd name="connsiteY2" fmla="*/ 1137845 h 1137845"/>
                        <a:gd name="connsiteX3" fmla="*/ 0 w 4032755"/>
                        <a:gd name="connsiteY3" fmla="*/ 422549 h 1137845"/>
                        <a:gd name="connsiteX4" fmla="*/ 5311 w 4032755"/>
                        <a:gd name="connsiteY4" fmla="*/ 0 h 1137845"/>
                        <a:gd name="connsiteX0" fmla="*/ 12469 w 4032755"/>
                        <a:gd name="connsiteY0" fmla="*/ 0 h 1160845"/>
                        <a:gd name="connsiteX1" fmla="*/ 4032755 w 4032755"/>
                        <a:gd name="connsiteY1" fmla="*/ 665279 h 1160845"/>
                        <a:gd name="connsiteX2" fmla="*/ 4025381 w 4032755"/>
                        <a:gd name="connsiteY2" fmla="*/ 1160845 h 1160845"/>
                        <a:gd name="connsiteX3" fmla="*/ 0 w 4032755"/>
                        <a:gd name="connsiteY3" fmla="*/ 445549 h 1160845"/>
                        <a:gd name="connsiteX4" fmla="*/ 12469 w 4032755"/>
                        <a:gd name="connsiteY4" fmla="*/ 0 h 1160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032755" h="1160845">
                          <a:moveTo>
                            <a:pt x="12469" y="0"/>
                          </a:moveTo>
                          <a:lnTo>
                            <a:pt x="4032755" y="665279"/>
                          </a:lnTo>
                          <a:cubicBezTo>
                            <a:pt x="4032141" y="832338"/>
                            <a:pt x="4025995" y="993786"/>
                            <a:pt x="4025381" y="1160845"/>
                          </a:cubicBezTo>
                          <a:lnTo>
                            <a:pt x="0" y="445549"/>
                          </a:lnTo>
                          <a:cubicBezTo>
                            <a:pt x="1771" y="306593"/>
                            <a:pt x="10698" y="138956"/>
                            <a:pt x="12469" y="0"/>
                          </a:cubicBezTo>
                          <a:close/>
                        </a:path>
                      </a:pathLst>
                    </a:custGeom>
                    <a:ln w="3175">
                      <a:noFill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cxnSp>
                <p:nvCxnSpPr>
                  <p:cNvPr id="173" name="Connecteur droit avec flèche 172">
                    <a:extLst>
                      <a:ext uri="{FF2B5EF4-FFF2-40B4-BE49-F238E27FC236}">
                        <a16:creationId xmlns="" xmlns:a16="http://schemas.microsoft.com/office/drawing/2014/main" id="{BF6A7689-BCA2-4FE1-AD2C-723F73D4DB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232419" y="1157499"/>
                    <a:ext cx="4560494" cy="326353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4" name="ZoneTexte 173">
                    <a:extLst>
                      <a:ext uri="{FF2B5EF4-FFF2-40B4-BE49-F238E27FC236}">
                        <a16:creationId xmlns="" xmlns:a16="http://schemas.microsoft.com/office/drawing/2014/main" id="{C6A44CC7-595F-40E7-ACD2-34B08F5F7399}"/>
                      </a:ext>
                    </a:extLst>
                  </p:cNvPr>
                  <p:cNvSpPr txBox="1"/>
                  <p:nvPr/>
                </p:nvSpPr>
                <p:spPr>
                  <a:xfrm rot="21377682">
                    <a:off x="2702670" y="1270417"/>
                    <a:ext cx="1530777" cy="50389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600" dirty="0" smtClean="0">
                        <a:solidFill>
                          <a:schemeClr val="bg2">
                            <a:lumMod val="75000"/>
                          </a:schemeClr>
                        </a:solidFill>
                      </a:rPr>
                      <a:t>1 209 mm</a:t>
                    </a:r>
                    <a:endParaRPr lang="fr-FR" sz="1600" dirty="0">
                      <a:solidFill>
                        <a:schemeClr val="bg2">
                          <a:lumMod val="75000"/>
                        </a:schemeClr>
                      </a:solidFill>
                    </a:endParaRPr>
                  </a:p>
                </p:txBody>
              </p:sp>
              <p:cxnSp>
                <p:nvCxnSpPr>
                  <p:cNvPr id="175" name="Connecteur droit avec flèche 174">
                    <a:extLst>
                      <a:ext uri="{FF2B5EF4-FFF2-40B4-BE49-F238E27FC236}">
                        <a16:creationId xmlns="" xmlns:a16="http://schemas.microsoft.com/office/drawing/2014/main" id="{7D6EC6E2-87D8-417C-8FF8-256239A08CC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499966" y="1291403"/>
                    <a:ext cx="2140" cy="2487529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6" name="ZoneTexte 175">
                    <a:extLst>
                      <a:ext uri="{FF2B5EF4-FFF2-40B4-BE49-F238E27FC236}">
                        <a16:creationId xmlns="" xmlns:a16="http://schemas.microsoft.com/office/drawing/2014/main" id="{BBD3652D-8585-4289-9BF2-6282C418FA7C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024071" y="2357114"/>
                    <a:ext cx="1296004" cy="50737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1600" dirty="0" smtClean="0">
                        <a:solidFill>
                          <a:schemeClr val="bg2">
                            <a:lumMod val="75000"/>
                          </a:schemeClr>
                        </a:solidFill>
                      </a:rPr>
                      <a:t>680 </a:t>
                    </a:r>
                    <a:r>
                      <a:rPr lang="fr-FR" sz="1600" dirty="0">
                        <a:solidFill>
                          <a:schemeClr val="bg2">
                            <a:lumMod val="75000"/>
                          </a:schemeClr>
                        </a:solidFill>
                      </a:rPr>
                      <a:t>mm</a:t>
                    </a:r>
                  </a:p>
                </p:txBody>
              </p:sp>
            </p:grpSp>
          </p:grpSp>
        </p:grpSp>
        <p:sp>
          <p:nvSpPr>
            <p:cNvPr id="71" name="ZoneTexte 70">
              <a:extLst>
                <a:ext uri="{FF2B5EF4-FFF2-40B4-BE49-F238E27FC236}">
                  <a16:creationId xmlns="" xmlns:a16="http://schemas.microsoft.com/office/drawing/2014/main" id="{C6A44CC7-595F-40E7-ACD2-34B08F5F7399}"/>
                </a:ext>
              </a:extLst>
            </p:cNvPr>
            <p:cNvSpPr txBox="1"/>
            <p:nvPr/>
          </p:nvSpPr>
          <p:spPr>
            <a:xfrm rot="16200000">
              <a:off x="738708" y="1229358"/>
              <a:ext cx="603435" cy="246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 smtClean="0">
                  <a:solidFill>
                    <a:schemeClr val="accent1"/>
                  </a:solidFill>
                </a:rPr>
                <a:t>28 mm</a:t>
              </a:r>
              <a:endParaRPr lang="fr-FR" sz="8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43" name="ZoneTexte 142"/>
          <p:cNvSpPr txBox="1"/>
          <p:nvPr/>
        </p:nvSpPr>
        <p:spPr>
          <a:xfrm>
            <a:off x="1671309" y="1084853"/>
            <a:ext cx="114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</a:t>
            </a:r>
            <a:r>
              <a:rPr lang="fr-FR" sz="1400" dirty="0" smtClean="0"/>
              <a:t>adre tactile</a:t>
            </a:r>
            <a:endParaRPr lang="fr-FR" sz="1400" dirty="0"/>
          </a:p>
        </p:txBody>
      </p:sp>
      <p:grpSp>
        <p:nvGrpSpPr>
          <p:cNvPr id="26" name="Groupe 25"/>
          <p:cNvGrpSpPr/>
          <p:nvPr/>
        </p:nvGrpSpPr>
        <p:grpSpPr>
          <a:xfrm>
            <a:off x="4258289" y="1017923"/>
            <a:ext cx="2873543" cy="3322612"/>
            <a:chOff x="4217586" y="1275049"/>
            <a:chExt cx="2873543" cy="3322612"/>
          </a:xfrm>
        </p:grpSpPr>
        <p:grpSp>
          <p:nvGrpSpPr>
            <p:cNvPr id="12" name="Groupe 11"/>
            <p:cNvGrpSpPr/>
            <p:nvPr/>
          </p:nvGrpSpPr>
          <p:grpSpPr>
            <a:xfrm>
              <a:off x="4217586" y="1275049"/>
              <a:ext cx="2873543" cy="3322612"/>
              <a:chOff x="5972618" y="937517"/>
              <a:chExt cx="2749758" cy="3179482"/>
            </a:xfrm>
          </p:grpSpPr>
          <p:cxnSp>
            <p:nvCxnSpPr>
              <p:cNvPr id="87" name="Connecteur droit avec flèche 86">
                <a:extLst>
                  <a:ext uri="{FF2B5EF4-FFF2-40B4-BE49-F238E27FC236}">
                    <a16:creationId xmlns="" xmlns:a16="http://schemas.microsoft.com/office/drawing/2014/main" id="{93FF18B2-AEA9-47B5-8B82-8E2127BB40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85420" y="1265059"/>
                <a:ext cx="2333" cy="2409011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e 8"/>
              <p:cNvGrpSpPr/>
              <p:nvPr/>
            </p:nvGrpSpPr>
            <p:grpSpPr>
              <a:xfrm>
                <a:off x="5972618" y="937517"/>
                <a:ext cx="2749758" cy="3179482"/>
                <a:chOff x="5972618" y="937517"/>
                <a:chExt cx="2749758" cy="3179482"/>
              </a:xfrm>
            </p:grpSpPr>
            <p:grpSp>
              <p:nvGrpSpPr>
                <p:cNvPr id="7" name="Groupe 6"/>
                <p:cNvGrpSpPr/>
                <p:nvPr/>
              </p:nvGrpSpPr>
              <p:grpSpPr>
                <a:xfrm>
                  <a:off x="5972618" y="937517"/>
                  <a:ext cx="2749758" cy="3179482"/>
                  <a:chOff x="5972618" y="937517"/>
                  <a:chExt cx="2749758" cy="3179482"/>
                </a:xfrm>
              </p:grpSpPr>
              <p:grpSp>
                <p:nvGrpSpPr>
                  <p:cNvPr id="72" name="Groupe 71"/>
                  <p:cNvGrpSpPr/>
                  <p:nvPr/>
                </p:nvGrpSpPr>
                <p:grpSpPr>
                  <a:xfrm>
                    <a:off x="5972618" y="937517"/>
                    <a:ext cx="2749758" cy="3179482"/>
                    <a:chOff x="5833219" y="841928"/>
                    <a:chExt cx="2749758" cy="3179482"/>
                  </a:xfrm>
                </p:grpSpPr>
                <p:sp>
                  <p:nvSpPr>
                    <p:cNvPr id="83" name="Rectangle 82"/>
                    <p:cNvSpPr/>
                    <p:nvPr/>
                  </p:nvSpPr>
                  <p:spPr>
                    <a:xfrm>
                      <a:off x="6595638" y="3337443"/>
                      <a:ext cx="1374863" cy="241037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80" name="ZoneTexte 79">
                      <a:extLst>
                        <a:ext uri="{FF2B5EF4-FFF2-40B4-BE49-F238E27FC236}">
                          <a16:creationId xmlns="" xmlns:a16="http://schemas.microsoft.com/office/drawing/2014/main" id="{C6A44CC7-595F-40E7-ACD2-34B08F5F739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33219" y="841928"/>
                      <a:ext cx="1328938" cy="2429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fr-FR" sz="1050" dirty="0" smtClean="0">
                          <a:solidFill>
                            <a:schemeClr val="accent1"/>
                          </a:solidFill>
                        </a:rPr>
                        <a:t>29,5 mm</a:t>
                      </a:r>
                      <a:endParaRPr lang="fr-FR" sz="1050" dirty="0">
                        <a:solidFill>
                          <a:schemeClr val="accent1"/>
                        </a:solidFill>
                      </a:endParaRPr>
                    </a:p>
                  </p:txBody>
                </p:sp>
                <p:cxnSp>
                  <p:nvCxnSpPr>
                    <p:cNvPr id="75" name="Connecteur droit avec flèche 74">
                      <a:extLst>
                        <a:ext uri="{FF2B5EF4-FFF2-40B4-BE49-F238E27FC236}">
                          <a16:creationId xmlns="" xmlns:a16="http://schemas.microsoft.com/office/drawing/2014/main" id="{BF6A7689-BCA2-4FE1-AD2C-723F73D4DB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441255" y="3799158"/>
                      <a:ext cx="1554463" cy="6512"/>
                    </a:xfrm>
                    <a:prstGeom prst="straightConnector1">
                      <a:avLst/>
                    </a:prstGeom>
                    <a:ln w="12700">
                      <a:solidFill>
                        <a:schemeClr val="accent1"/>
                      </a:solidFill>
                      <a:headEnd type="triangle" w="med" len="med"/>
                      <a:tailEnd type="triangle" w="med" len="med"/>
                    </a:ln>
                  </p:spPr>
                  <p:style>
                    <a:lnRef idx="3">
                      <a:schemeClr val="accent3"/>
                    </a:lnRef>
                    <a:fillRef idx="0">
                      <a:schemeClr val="accent3"/>
                    </a:fillRef>
                    <a:effectRef idx="2">
                      <a:schemeClr val="accent3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6" name="ZoneTexte 75">
                      <a:extLst>
                        <a:ext uri="{FF2B5EF4-FFF2-40B4-BE49-F238E27FC236}">
                          <a16:creationId xmlns="" xmlns:a16="http://schemas.microsoft.com/office/drawing/2014/main" id="{C6A44CC7-595F-40E7-ACD2-34B08F5F739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798378" y="3771070"/>
                      <a:ext cx="994013" cy="25034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chemeClr val="accent1"/>
                          </a:solidFill>
                        </a:rPr>
                        <a:t>384 mm</a:t>
                      </a:r>
                      <a:endParaRPr lang="fr-FR" sz="1100" dirty="0">
                        <a:solidFill>
                          <a:schemeClr val="accent1"/>
                        </a:solidFill>
                      </a:endParaRPr>
                    </a:p>
                  </p:txBody>
                </p:sp>
                <p:cxnSp>
                  <p:nvCxnSpPr>
                    <p:cNvPr id="77" name="Connecteur droit avec flèche 76">
                      <a:extLst>
                        <a:ext uri="{FF2B5EF4-FFF2-40B4-BE49-F238E27FC236}">
                          <a16:creationId xmlns="" xmlns:a16="http://schemas.microsoft.com/office/drawing/2014/main" id="{BF6A7689-BCA2-4FE1-AD2C-723F73D4DB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042431" y="3337443"/>
                      <a:ext cx="1" cy="245326"/>
                    </a:xfrm>
                    <a:prstGeom prst="straightConnector1">
                      <a:avLst/>
                    </a:prstGeom>
                    <a:ln w="12700">
                      <a:solidFill>
                        <a:schemeClr val="accent1"/>
                      </a:solidFill>
                      <a:headEnd type="triangle" w="med" len="med"/>
                      <a:tailEnd type="triangle" w="med" len="med"/>
                    </a:ln>
                  </p:spPr>
                  <p:style>
                    <a:lnRef idx="3">
                      <a:schemeClr val="accent3"/>
                    </a:lnRef>
                    <a:fillRef idx="0">
                      <a:schemeClr val="accent3"/>
                    </a:fillRef>
                    <a:effectRef idx="2">
                      <a:schemeClr val="accent3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8" name="ZoneTexte 77">
                      <a:extLst>
                        <a:ext uri="{FF2B5EF4-FFF2-40B4-BE49-F238E27FC236}">
                          <a16:creationId xmlns="" xmlns:a16="http://schemas.microsoft.com/office/drawing/2014/main" id="{C6A44CC7-595F-40E7-ACD2-34B08F5F739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17500" y="3332882"/>
                      <a:ext cx="565477" cy="25034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chemeClr val="accent1"/>
                          </a:solidFill>
                        </a:rPr>
                        <a:t>79 mm</a:t>
                      </a:r>
                      <a:endParaRPr lang="fr-FR" sz="1100" dirty="0">
                        <a:solidFill>
                          <a:schemeClr val="accent1"/>
                        </a:solidFill>
                      </a:endParaRPr>
                    </a:p>
                  </p:txBody>
                </p:sp>
              </p:grpSp>
              <p:grpSp>
                <p:nvGrpSpPr>
                  <p:cNvPr id="6" name="Groupe 5"/>
                  <p:cNvGrpSpPr/>
                  <p:nvPr/>
                </p:nvGrpSpPr>
                <p:grpSpPr>
                  <a:xfrm>
                    <a:off x="6215065" y="1233063"/>
                    <a:ext cx="1077460" cy="2446521"/>
                    <a:chOff x="6215065" y="1233063"/>
                    <a:chExt cx="1077460" cy="2446521"/>
                  </a:xfrm>
                </p:grpSpPr>
                <p:sp>
                  <p:nvSpPr>
                    <p:cNvPr id="88" name="ZoneTexte 87">
                      <a:extLst>
                        <a:ext uri="{FF2B5EF4-FFF2-40B4-BE49-F238E27FC236}">
                          <a16:creationId xmlns="" xmlns:a16="http://schemas.microsoft.com/office/drawing/2014/main" id="{7B069DC5-BD08-4E82-B104-B9B87F194702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5740473" y="2100733"/>
                      <a:ext cx="1243703" cy="29451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400" dirty="0" smtClean="0">
                          <a:solidFill>
                            <a:srgbClr val="0070C0"/>
                          </a:solidFill>
                        </a:rPr>
                        <a:t>835 mm</a:t>
                      </a:r>
                      <a:endParaRPr lang="fr-FR" sz="1400" dirty="0">
                        <a:solidFill>
                          <a:srgbClr val="0070C0"/>
                        </a:solidFill>
                      </a:endParaRPr>
                    </a:p>
                  </p:txBody>
                </p:sp>
                <p:sp>
                  <p:nvSpPr>
                    <p:cNvPr id="134" name="ZoneTexte 133">
                      <a:extLst>
                        <a:ext uri="{FF2B5EF4-FFF2-40B4-BE49-F238E27FC236}">
                          <a16:creationId xmlns="" xmlns:a16="http://schemas.microsoft.com/office/drawing/2014/main" id="{C6A44CC7-595F-40E7-ACD2-34B08F5F739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90286" y="3418463"/>
                      <a:ext cx="602239" cy="2611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fr-FR" sz="105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83 mm</a:t>
                      </a:r>
                      <a:endParaRPr lang="fr-FR" sz="105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39" name="Rectangle 138"/>
                    <p:cNvSpPr/>
                    <p:nvPr/>
                  </p:nvSpPr>
                  <p:spPr>
                    <a:xfrm flipH="1">
                      <a:off x="6555434" y="1233063"/>
                      <a:ext cx="101041" cy="2446521"/>
                    </a:xfrm>
                    <a:prstGeom prst="rect">
                      <a:avLst/>
                    </a:prstGeom>
                    <a:ln w="31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0" name="Rectangle 139"/>
                    <p:cNvSpPr/>
                    <p:nvPr/>
                  </p:nvSpPr>
                  <p:spPr>
                    <a:xfrm>
                      <a:off x="6562283" y="3410181"/>
                      <a:ext cx="98922" cy="268639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317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sp>
              <p:nvSpPr>
                <p:cNvPr id="16" name="Rectangle 15"/>
                <p:cNvSpPr/>
                <p:nvPr/>
              </p:nvSpPr>
              <p:spPr>
                <a:xfrm>
                  <a:off x="6553375" y="3366536"/>
                  <a:ext cx="246335" cy="313329"/>
                </a:xfrm>
                <a:prstGeom prst="rect">
                  <a:avLst/>
                </a:prstGeom>
                <a:solidFill>
                  <a:schemeClr val="tx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cxnSp>
          <p:nvCxnSpPr>
            <p:cNvPr id="146" name="Connecteur droit avec flèche 145">
              <a:extLst>
                <a:ext uri="{FF2B5EF4-FFF2-40B4-BE49-F238E27FC236}">
                  <a16:creationId xmlns="" xmlns:a16="http://schemas.microsoft.com/office/drawing/2014/main" id="{BF6A7689-BCA2-4FE1-AD2C-723F73D4DB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4327" y="3820629"/>
              <a:ext cx="272" cy="318645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triangle" w="med" len="med"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>
            <a:off x="6995416" y="782025"/>
            <a:ext cx="1554951" cy="3682355"/>
            <a:chOff x="9487127" y="516124"/>
            <a:chExt cx="1594520" cy="3776060"/>
          </a:xfrm>
        </p:grpSpPr>
        <p:grpSp>
          <p:nvGrpSpPr>
            <p:cNvPr id="17" name="Groupe 16"/>
            <p:cNvGrpSpPr/>
            <p:nvPr/>
          </p:nvGrpSpPr>
          <p:grpSpPr>
            <a:xfrm>
              <a:off x="9487127" y="516124"/>
              <a:ext cx="1594520" cy="3776060"/>
              <a:chOff x="9487127" y="516124"/>
              <a:chExt cx="1594520" cy="377606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87127" y="516124"/>
                <a:ext cx="1594520" cy="3776060"/>
                <a:chOff x="9271382" y="513603"/>
                <a:chExt cx="1594520" cy="3776060"/>
              </a:xfrm>
            </p:grpSpPr>
            <p:cxnSp>
              <p:nvCxnSpPr>
                <p:cNvPr id="137" name="Connecteur droit avec flèche 136">
                  <a:extLst>
                    <a:ext uri="{FF2B5EF4-FFF2-40B4-BE49-F238E27FC236}">
                      <a16:creationId xmlns="" xmlns:a16="http://schemas.microsoft.com/office/drawing/2014/main" id="{BF6A7689-BCA2-4FE1-AD2C-723F73D4DB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28685" y="4063221"/>
                  <a:ext cx="326173" cy="1701"/>
                </a:xfrm>
                <a:prstGeom prst="straightConnector1">
                  <a:avLst/>
                </a:prstGeom>
                <a:ln w="12700">
                  <a:solidFill>
                    <a:schemeClr val="accent1"/>
                  </a:solidFill>
                  <a:headEnd type="triangle" w="med" len="med"/>
                  <a:tailEnd type="triangle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grpSp>
              <p:nvGrpSpPr>
                <p:cNvPr id="13" name="Groupe 12"/>
                <p:cNvGrpSpPr/>
                <p:nvPr/>
              </p:nvGrpSpPr>
              <p:grpSpPr>
                <a:xfrm>
                  <a:off x="9271382" y="513603"/>
                  <a:ext cx="1594520" cy="3776060"/>
                  <a:chOff x="9271382" y="513603"/>
                  <a:chExt cx="1594520" cy="3776060"/>
                </a:xfrm>
              </p:grpSpPr>
              <p:sp>
                <p:nvSpPr>
                  <p:cNvPr id="138" name="ZoneTexte 137">
                    <a:extLst>
                      <a:ext uri="{FF2B5EF4-FFF2-40B4-BE49-F238E27FC236}">
                        <a16:creationId xmlns="" xmlns:a16="http://schemas.microsoft.com/office/drawing/2014/main" id="{C6A44CC7-595F-40E7-ACD2-34B08F5F7399}"/>
                      </a:ext>
                    </a:extLst>
                  </p:cNvPr>
                  <p:cNvSpPr txBox="1"/>
                  <p:nvPr/>
                </p:nvSpPr>
                <p:spPr>
                  <a:xfrm>
                    <a:off x="9294764" y="4074219"/>
                    <a:ext cx="994013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sz="800" dirty="0" smtClean="0">
                        <a:solidFill>
                          <a:schemeClr val="accent1"/>
                        </a:solidFill>
                      </a:rPr>
                      <a:t>92 mm</a:t>
                    </a:r>
                    <a:endParaRPr lang="fr-FR" sz="800" dirty="0">
                      <a:solidFill>
                        <a:schemeClr val="accent1"/>
                      </a:solidFill>
                    </a:endParaRPr>
                  </a:p>
                </p:txBody>
              </p:sp>
              <p:grpSp>
                <p:nvGrpSpPr>
                  <p:cNvPr id="3" name="Groupe 2"/>
                  <p:cNvGrpSpPr/>
                  <p:nvPr/>
                </p:nvGrpSpPr>
                <p:grpSpPr>
                  <a:xfrm>
                    <a:off x="9271382" y="513603"/>
                    <a:ext cx="1594520" cy="3483137"/>
                    <a:chOff x="9271382" y="513603"/>
                    <a:chExt cx="1594520" cy="3483137"/>
                  </a:xfrm>
                </p:grpSpPr>
                <p:sp>
                  <p:nvSpPr>
                    <p:cNvPr id="141" name="Rectangle 140"/>
                    <p:cNvSpPr/>
                    <p:nvPr/>
                  </p:nvSpPr>
                  <p:spPr>
                    <a:xfrm flipH="1">
                      <a:off x="9700597" y="880276"/>
                      <a:ext cx="46882" cy="3031983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3175">
                      <a:solidFill>
                        <a:schemeClr val="bg1">
                          <a:lumMod val="9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2" name="Groupe 1"/>
                    <p:cNvGrpSpPr/>
                    <p:nvPr/>
                  </p:nvGrpSpPr>
                  <p:grpSpPr>
                    <a:xfrm>
                      <a:off x="9271382" y="513603"/>
                      <a:ext cx="1594520" cy="3483137"/>
                      <a:chOff x="9271382" y="513603"/>
                      <a:chExt cx="1594520" cy="3483137"/>
                    </a:xfrm>
                  </p:grpSpPr>
                  <p:grpSp>
                    <p:nvGrpSpPr>
                      <p:cNvPr id="94" name="Groupe 93"/>
                      <p:cNvGrpSpPr/>
                      <p:nvPr/>
                    </p:nvGrpSpPr>
                    <p:grpSpPr>
                      <a:xfrm>
                        <a:off x="9271382" y="513603"/>
                        <a:ext cx="1594520" cy="3468359"/>
                        <a:chOff x="9805823" y="590389"/>
                        <a:chExt cx="1552503" cy="3376969"/>
                      </a:xfrm>
                    </p:grpSpPr>
                    <p:cxnSp>
                      <p:nvCxnSpPr>
                        <p:cNvPr id="95" name="Connecteur droit avec flèche 94">
                          <a:extLst>
                            <a:ext uri="{FF2B5EF4-FFF2-40B4-BE49-F238E27FC236}">
                              <a16:creationId xmlns="" xmlns:a16="http://schemas.microsoft.com/office/drawing/2014/main" id="{BF6A7689-BCA2-4FE1-AD2C-723F73D4DB3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175273" y="825916"/>
                          <a:ext cx="931769" cy="0"/>
                        </a:xfrm>
                        <a:prstGeom prst="straightConnector1">
                          <a:avLst/>
                        </a:prstGeom>
                        <a:ln w="12700">
                          <a:solidFill>
                            <a:schemeClr val="accent1"/>
                          </a:solidFill>
                          <a:headEnd type="triangle" w="med" len="med"/>
                          <a:tailEnd type="triangle" w="med" len="med"/>
                        </a:ln>
                      </p:spPr>
                      <p:style>
                        <a:lnRef idx="3">
                          <a:schemeClr val="accent3"/>
                        </a:lnRef>
                        <a:fillRef idx="0">
                          <a:schemeClr val="accent3"/>
                        </a:fillRef>
                        <a:effectRef idx="2">
                          <a:schemeClr val="accent3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96" name="Groupe 95"/>
                        <p:cNvGrpSpPr/>
                        <p:nvPr/>
                      </p:nvGrpSpPr>
                      <p:grpSpPr>
                        <a:xfrm>
                          <a:off x="9805823" y="590389"/>
                          <a:ext cx="1552503" cy="3376969"/>
                          <a:chOff x="9805823" y="590389"/>
                          <a:chExt cx="1552503" cy="3376969"/>
                        </a:xfrm>
                      </p:grpSpPr>
                      <p:grpSp>
                        <p:nvGrpSpPr>
                          <p:cNvPr id="97" name="Groupe 96"/>
                          <p:cNvGrpSpPr/>
                          <p:nvPr/>
                        </p:nvGrpSpPr>
                        <p:grpSpPr>
                          <a:xfrm>
                            <a:off x="9805823" y="888587"/>
                            <a:ext cx="1552503" cy="3078771"/>
                            <a:chOff x="9065263" y="745940"/>
                            <a:chExt cx="1532049" cy="3038203"/>
                          </a:xfrm>
                        </p:grpSpPr>
                        <p:cxnSp>
                          <p:nvCxnSpPr>
                            <p:cNvPr id="103" name="Connecteur droit avec flèche 102">
                              <a:extLst>
                                <a:ext uri="{FF2B5EF4-FFF2-40B4-BE49-F238E27FC236}">
                                  <a16:creationId xmlns="" xmlns:a16="http://schemas.microsoft.com/office/drawing/2014/main" id="{BF6A7689-BCA2-4FE1-AD2C-723F73D4DB3C}"/>
                                </a:ext>
                              </a:extLst>
                            </p:cNvPr>
                            <p:cNvCxnSpPr>
                              <a:cxnSpLocks/>
                            </p:cNvCxnSpPr>
                            <p:nvPr/>
                          </p:nvCxnSpPr>
                          <p:spPr>
                            <a:xfrm>
                              <a:off x="9590604" y="836682"/>
                              <a:ext cx="4" cy="238312"/>
                            </a:xfrm>
                            <a:prstGeom prst="straightConnector1">
                              <a:avLst/>
                            </a:prstGeom>
                            <a:ln w="12700">
                              <a:solidFill>
                                <a:schemeClr val="accent1"/>
                              </a:solidFill>
                              <a:headEnd type="triangle" w="med" len="med"/>
                              <a:tailEnd type="triangle" w="med" len="med"/>
                            </a:ln>
                          </p:spPr>
                          <p:style>
                            <a:lnRef idx="3">
                              <a:schemeClr val="accent3"/>
                            </a:lnRef>
                            <a:fillRef idx="0">
                              <a:schemeClr val="accent3"/>
                            </a:fillRef>
                            <a:effectRef idx="2">
                              <a:schemeClr val="accent3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grpSp>
                          <p:nvGrpSpPr>
                            <p:cNvPr id="104" name="Groupe 103"/>
                            <p:cNvGrpSpPr/>
                            <p:nvPr/>
                          </p:nvGrpSpPr>
                          <p:grpSpPr>
                            <a:xfrm>
                              <a:off x="9065263" y="745940"/>
                              <a:ext cx="1532049" cy="3038203"/>
                              <a:chOff x="9731282" y="845280"/>
                              <a:chExt cx="1532049" cy="3038203"/>
                            </a:xfrm>
                          </p:grpSpPr>
                          <p:cxnSp>
                            <p:nvCxnSpPr>
                              <p:cNvPr id="105" name="Connecteur droit avec flèche 104">
                                <a:extLst>
                                  <a:ext uri="{FF2B5EF4-FFF2-40B4-BE49-F238E27FC236}">
                                    <a16:creationId xmlns="" xmlns:a16="http://schemas.microsoft.com/office/drawing/2014/main" id="{BF6A7689-BCA2-4FE1-AD2C-723F73D4DB3C}"/>
                                  </a:ext>
                                </a:extLst>
                              </p:cNvPr>
                              <p:cNvCxnSpPr>
                                <a:cxnSpLocks/>
                              </p:cNvCxnSpPr>
                              <p:nvPr/>
                            </p:nvCxnSpPr>
                            <p:spPr>
                              <a:xfrm flipH="1">
                                <a:off x="10460018" y="3004540"/>
                                <a:ext cx="555337" cy="624269"/>
                              </a:xfrm>
                              <a:prstGeom prst="straightConnector1">
                                <a:avLst/>
                              </a:prstGeom>
                              <a:ln w="12700">
                                <a:solidFill>
                                  <a:schemeClr val="accent1"/>
                                </a:solidFill>
                                <a:headEnd type="triangle" w="med" len="med"/>
                                <a:tailEnd type="triangle" w="med" len="med"/>
                              </a:ln>
                            </p:spPr>
                            <p:style>
                              <a:lnRef idx="3">
                                <a:schemeClr val="accent3"/>
                              </a:lnRef>
                              <a:fillRef idx="0">
                                <a:schemeClr val="accent3"/>
                              </a:fillRef>
                              <a:effectRef idx="2">
                                <a:schemeClr val="accent3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grpSp>
                            <p:nvGrpSpPr>
                              <p:cNvPr id="106" name="Groupe 105"/>
                              <p:cNvGrpSpPr/>
                              <p:nvPr/>
                            </p:nvGrpSpPr>
                            <p:grpSpPr>
                              <a:xfrm>
                                <a:off x="9731282" y="845280"/>
                                <a:ext cx="1532049" cy="3038203"/>
                                <a:chOff x="9927527" y="1004705"/>
                                <a:chExt cx="1532049" cy="3038203"/>
                              </a:xfrm>
                            </p:grpSpPr>
                            <p:grpSp>
                              <p:nvGrpSpPr>
                                <p:cNvPr id="107" name="Groupe 106"/>
                                <p:cNvGrpSpPr/>
                                <p:nvPr/>
                              </p:nvGrpSpPr>
                              <p:grpSpPr>
                                <a:xfrm>
                                  <a:off x="10288844" y="1004705"/>
                                  <a:ext cx="877241" cy="3038203"/>
                                  <a:chOff x="9810209" y="1026598"/>
                                  <a:chExt cx="404898" cy="1568150"/>
                                </a:xfrm>
                              </p:grpSpPr>
                              <p:sp>
                                <p:nvSpPr>
                                  <p:cNvPr id="130" name="Rectangle 138"/>
                                  <p:cNvSpPr/>
                                  <p:nvPr/>
                                </p:nvSpPr>
                                <p:spPr>
                                  <a:xfrm rot="5400000">
                                    <a:off x="9417589" y="1648818"/>
                                    <a:ext cx="1242287" cy="352748"/>
                                  </a:xfrm>
                                  <a:custGeom>
                                    <a:avLst/>
                                    <a:gdLst>
                                      <a:gd name="connsiteX0" fmla="*/ 0 w 1374863"/>
                                      <a:gd name="connsiteY0" fmla="*/ 0 h 698253"/>
                                      <a:gd name="connsiteX1" fmla="*/ 1374863 w 1374863"/>
                                      <a:gd name="connsiteY1" fmla="*/ 0 h 698253"/>
                                      <a:gd name="connsiteX2" fmla="*/ 1374863 w 1374863"/>
                                      <a:gd name="connsiteY2" fmla="*/ 698253 h 698253"/>
                                      <a:gd name="connsiteX3" fmla="*/ 0 w 1374863"/>
                                      <a:gd name="connsiteY3" fmla="*/ 698253 h 698253"/>
                                      <a:gd name="connsiteX4" fmla="*/ 0 w 1374863"/>
                                      <a:gd name="connsiteY4" fmla="*/ 0 h 698253"/>
                                      <a:gd name="connsiteX0" fmla="*/ 293427 w 1374863"/>
                                      <a:gd name="connsiteY0" fmla="*/ 0 h 705077"/>
                                      <a:gd name="connsiteX1" fmla="*/ 1374863 w 1374863"/>
                                      <a:gd name="connsiteY1" fmla="*/ 6824 h 705077"/>
                                      <a:gd name="connsiteX2" fmla="*/ 1374863 w 1374863"/>
                                      <a:gd name="connsiteY2" fmla="*/ 705077 h 705077"/>
                                      <a:gd name="connsiteX3" fmla="*/ 0 w 1374863"/>
                                      <a:gd name="connsiteY3" fmla="*/ 705077 h 705077"/>
                                      <a:gd name="connsiteX4" fmla="*/ 293427 w 1374863"/>
                                      <a:gd name="connsiteY4" fmla="*/ 0 h 705077"/>
                                      <a:gd name="connsiteX0" fmla="*/ 293427 w 1374863"/>
                                      <a:gd name="connsiteY0" fmla="*/ 0 h 705077"/>
                                      <a:gd name="connsiteX1" fmla="*/ 979078 w 1374863"/>
                                      <a:gd name="connsiteY1" fmla="*/ 13648 h 705077"/>
                                      <a:gd name="connsiteX2" fmla="*/ 1374863 w 1374863"/>
                                      <a:gd name="connsiteY2" fmla="*/ 705077 h 705077"/>
                                      <a:gd name="connsiteX3" fmla="*/ 0 w 1374863"/>
                                      <a:gd name="connsiteY3" fmla="*/ 705077 h 705077"/>
                                      <a:gd name="connsiteX4" fmla="*/ 293427 w 1374863"/>
                                      <a:gd name="connsiteY4" fmla="*/ 0 h 705077"/>
                                      <a:gd name="connsiteX0" fmla="*/ 279779 w 1374863"/>
                                      <a:gd name="connsiteY0" fmla="*/ 13648 h 691429"/>
                                      <a:gd name="connsiteX1" fmla="*/ 979078 w 1374863"/>
                                      <a:gd name="connsiteY1" fmla="*/ 0 h 691429"/>
                                      <a:gd name="connsiteX2" fmla="*/ 1374863 w 1374863"/>
                                      <a:gd name="connsiteY2" fmla="*/ 691429 h 691429"/>
                                      <a:gd name="connsiteX3" fmla="*/ 0 w 1374863"/>
                                      <a:gd name="connsiteY3" fmla="*/ 691429 h 691429"/>
                                      <a:gd name="connsiteX4" fmla="*/ 279779 w 1374863"/>
                                      <a:gd name="connsiteY4" fmla="*/ 13648 h 691429"/>
                                      <a:gd name="connsiteX0" fmla="*/ 279779 w 1374863"/>
                                      <a:gd name="connsiteY0" fmla="*/ 6824 h 691429"/>
                                      <a:gd name="connsiteX1" fmla="*/ 979078 w 1374863"/>
                                      <a:gd name="connsiteY1" fmla="*/ 0 h 691429"/>
                                      <a:gd name="connsiteX2" fmla="*/ 1374863 w 1374863"/>
                                      <a:gd name="connsiteY2" fmla="*/ 691429 h 691429"/>
                                      <a:gd name="connsiteX3" fmla="*/ 0 w 1374863"/>
                                      <a:gd name="connsiteY3" fmla="*/ 691429 h 691429"/>
                                      <a:gd name="connsiteX4" fmla="*/ 279779 w 1374863"/>
                                      <a:gd name="connsiteY4" fmla="*/ 6824 h 691429"/>
                                      <a:gd name="connsiteX0" fmla="*/ 286603 w 1374863"/>
                                      <a:gd name="connsiteY0" fmla="*/ 0 h 698253"/>
                                      <a:gd name="connsiteX1" fmla="*/ 979078 w 1374863"/>
                                      <a:gd name="connsiteY1" fmla="*/ 6824 h 698253"/>
                                      <a:gd name="connsiteX2" fmla="*/ 1374863 w 1374863"/>
                                      <a:gd name="connsiteY2" fmla="*/ 698253 h 698253"/>
                                      <a:gd name="connsiteX3" fmla="*/ 0 w 1374863"/>
                                      <a:gd name="connsiteY3" fmla="*/ 698253 h 698253"/>
                                      <a:gd name="connsiteX4" fmla="*/ 286603 w 1374863"/>
                                      <a:gd name="connsiteY4" fmla="*/ 0 h 698253"/>
                                      <a:gd name="connsiteX0" fmla="*/ 286603 w 1374863"/>
                                      <a:gd name="connsiteY0" fmla="*/ 6823 h 705076"/>
                                      <a:gd name="connsiteX1" fmla="*/ 972254 w 1374863"/>
                                      <a:gd name="connsiteY1" fmla="*/ 0 h 705076"/>
                                      <a:gd name="connsiteX2" fmla="*/ 1374863 w 1374863"/>
                                      <a:gd name="connsiteY2" fmla="*/ 705076 h 705076"/>
                                      <a:gd name="connsiteX3" fmla="*/ 0 w 1374863"/>
                                      <a:gd name="connsiteY3" fmla="*/ 705076 h 705076"/>
                                      <a:gd name="connsiteX4" fmla="*/ 286603 w 1374863"/>
                                      <a:gd name="connsiteY4" fmla="*/ 6823 h 705076"/>
                                      <a:gd name="connsiteX0" fmla="*/ 286603 w 1374863"/>
                                      <a:gd name="connsiteY0" fmla="*/ 13648 h 711901"/>
                                      <a:gd name="connsiteX1" fmla="*/ 972256 w 1374863"/>
                                      <a:gd name="connsiteY1" fmla="*/ 0 h 711901"/>
                                      <a:gd name="connsiteX2" fmla="*/ 1374863 w 1374863"/>
                                      <a:gd name="connsiteY2" fmla="*/ 711901 h 711901"/>
                                      <a:gd name="connsiteX3" fmla="*/ 0 w 1374863"/>
                                      <a:gd name="connsiteY3" fmla="*/ 711901 h 711901"/>
                                      <a:gd name="connsiteX4" fmla="*/ 286603 w 1374863"/>
                                      <a:gd name="connsiteY4" fmla="*/ 13648 h 711901"/>
                                      <a:gd name="connsiteX0" fmla="*/ 286603 w 1374863"/>
                                      <a:gd name="connsiteY0" fmla="*/ 8496 h 706749"/>
                                      <a:gd name="connsiteX1" fmla="*/ 972256 w 1374863"/>
                                      <a:gd name="connsiteY1" fmla="*/ 0 h 706749"/>
                                      <a:gd name="connsiteX2" fmla="*/ 1374863 w 1374863"/>
                                      <a:gd name="connsiteY2" fmla="*/ 706749 h 706749"/>
                                      <a:gd name="connsiteX3" fmla="*/ 0 w 1374863"/>
                                      <a:gd name="connsiteY3" fmla="*/ 706749 h 706749"/>
                                      <a:gd name="connsiteX4" fmla="*/ 286603 w 1374863"/>
                                      <a:gd name="connsiteY4" fmla="*/ 8496 h 706749"/>
                                      <a:gd name="connsiteX0" fmla="*/ 286603 w 1374863"/>
                                      <a:gd name="connsiteY0" fmla="*/ 3345 h 701598"/>
                                      <a:gd name="connsiteX1" fmla="*/ 967104 w 1374863"/>
                                      <a:gd name="connsiteY1" fmla="*/ 0 h 701598"/>
                                      <a:gd name="connsiteX2" fmla="*/ 1374863 w 1374863"/>
                                      <a:gd name="connsiteY2" fmla="*/ 701598 h 701598"/>
                                      <a:gd name="connsiteX3" fmla="*/ 0 w 1374863"/>
                                      <a:gd name="connsiteY3" fmla="*/ 701598 h 701598"/>
                                      <a:gd name="connsiteX4" fmla="*/ 286603 w 1374863"/>
                                      <a:gd name="connsiteY4" fmla="*/ 3345 h 701598"/>
                                      <a:gd name="connsiteX0" fmla="*/ 286603 w 1374863"/>
                                      <a:gd name="connsiteY0" fmla="*/ 13649 h 711902"/>
                                      <a:gd name="connsiteX1" fmla="*/ 969681 w 1374863"/>
                                      <a:gd name="connsiteY1" fmla="*/ 0 h 711902"/>
                                      <a:gd name="connsiteX2" fmla="*/ 1374863 w 1374863"/>
                                      <a:gd name="connsiteY2" fmla="*/ 711902 h 711902"/>
                                      <a:gd name="connsiteX3" fmla="*/ 0 w 1374863"/>
                                      <a:gd name="connsiteY3" fmla="*/ 711902 h 711902"/>
                                      <a:gd name="connsiteX4" fmla="*/ 286603 w 1374863"/>
                                      <a:gd name="connsiteY4" fmla="*/ 13649 h 711902"/>
                                      <a:gd name="connsiteX0" fmla="*/ 286603 w 1374863"/>
                                      <a:gd name="connsiteY0" fmla="*/ 13650 h 711903"/>
                                      <a:gd name="connsiteX1" fmla="*/ 959380 w 1374863"/>
                                      <a:gd name="connsiteY1" fmla="*/ 0 h 711903"/>
                                      <a:gd name="connsiteX2" fmla="*/ 1374863 w 1374863"/>
                                      <a:gd name="connsiteY2" fmla="*/ 711903 h 711903"/>
                                      <a:gd name="connsiteX3" fmla="*/ 0 w 1374863"/>
                                      <a:gd name="connsiteY3" fmla="*/ 711903 h 711903"/>
                                      <a:gd name="connsiteX4" fmla="*/ 286603 w 1374863"/>
                                      <a:gd name="connsiteY4" fmla="*/ 13650 h 711903"/>
                                      <a:gd name="connsiteX0" fmla="*/ 286603 w 1374863"/>
                                      <a:gd name="connsiteY0" fmla="*/ 21378 h 719631"/>
                                      <a:gd name="connsiteX1" fmla="*/ 992865 w 1374863"/>
                                      <a:gd name="connsiteY1" fmla="*/ 0 h 719631"/>
                                      <a:gd name="connsiteX2" fmla="*/ 1374863 w 1374863"/>
                                      <a:gd name="connsiteY2" fmla="*/ 719631 h 719631"/>
                                      <a:gd name="connsiteX3" fmla="*/ 0 w 1374863"/>
                                      <a:gd name="connsiteY3" fmla="*/ 719631 h 719631"/>
                                      <a:gd name="connsiteX4" fmla="*/ 286603 w 1374863"/>
                                      <a:gd name="connsiteY4" fmla="*/ 21378 h 719631"/>
                                      <a:gd name="connsiteX0" fmla="*/ 286603 w 1374863"/>
                                      <a:gd name="connsiteY0" fmla="*/ 21378 h 719631"/>
                                      <a:gd name="connsiteX1" fmla="*/ 969683 w 1374863"/>
                                      <a:gd name="connsiteY1" fmla="*/ 0 h 719631"/>
                                      <a:gd name="connsiteX2" fmla="*/ 1374863 w 1374863"/>
                                      <a:gd name="connsiteY2" fmla="*/ 719631 h 719631"/>
                                      <a:gd name="connsiteX3" fmla="*/ 0 w 1374863"/>
                                      <a:gd name="connsiteY3" fmla="*/ 719631 h 719631"/>
                                      <a:gd name="connsiteX4" fmla="*/ 286603 w 1374863"/>
                                      <a:gd name="connsiteY4" fmla="*/ 21378 h 719631"/>
                                      <a:gd name="connsiteX0" fmla="*/ 286603 w 1374863"/>
                                      <a:gd name="connsiteY0" fmla="*/ 16226 h 714479"/>
                                      <a:gd name="connsiteX1" fmla="*/ 961956 w 1374863"/>
                                      <a:gd name="connsiteY1" fmla="*/ 0 h 714479"/>
                                      <a:gd name="connsiteX2" fmla="*/ 1374863 w 1374863"/>
                                      <a:gd name="connsiteY2" fmla="*/ 714479 h 714479"/>
                                      <a:gd name="connsiteX3" fmla="*/ 0 w 1374863"/>
                                      <a:gd name="connsiteY3" fmla="*/ 714479 h 714479"/>
                                      <a:gd name="connsiteX4" fmla="*/ 286603 w 1374863"/>
                                      <a:gd name="connsiteY4" fmla="*/ 16226 h 714479"/>
                                      <a:gd name="connsiteX0" fmla="*/ 286603 w 1374863"/>
                                      <a:gd name="connsiteY0" fmla="*/ 18802 h 717055"/>
                                      <a:gd name="connsiteX1" fmla="*/ 964532 w 1374863"/>
                                      <a:gd name="connsiteY1" fmla="*/ 0 h 717055"/>
                                      <a:gd name="connsiteX2" fmla="*/ 1374863 w 1374863"/>
                                      <a:gd name="connsiteY2" fmla="*/ 717055 h 717055"/>
                                      <a:gd name="connsiteX3" fmla="*/ 0 w 1374863"/>
                                      <a:gd name="connsiteY3" fmla="*/ 717055 h 717055"/>
                                      <a:gd name="connsiteX4" fmla="*/ 286603 w 1374863"/>
                                      <a:gd name="connsiteY4" fmla="*/ 18802 h 717055"/>
                                      <a:gd name="connsiteX0" fmla="*/ 286603 w 1374863"/>
                                      <a:gd name="connsiteY0" fmla="*/ 3347 h 701600"/>
                                      <a:gd name="connsiteX1" fmla="*/ 959380 w 1374863"/>
                                      <a:gd name="connsiteY1" fmla="*/ 0 h 701600"/>
                                      <a:gd name="connsiteX2" fmla="*/ 1374863 w 1374863"/>
                                      <a:gd name="connsiteY2" fmla="*/ 701600 h 701600"/>
                                      <a:gd name="connsiteX3" fmla="*/ 0 w 1374863"/>
                                      <a:gd name="connsiteY3" fmla="*/ 701600 h 701600"/>
                                      <a:gd name="connsiteX4" fmla="*/ 286603 w 1374863"/>
                                      <a:gd name="connsiteY4" fmla="*/ 3347 h 701600"/>
                                      <a:gd name="connsiteX0" fmla="*/ 286603 w 1374863"/>
                                      <a:gd name="connsiteY0" fmla="*/ 11075 h 709328"/>
                                      <a:gd name="connsiteX1" fmla="*/ 964534 w 1374863"/>
                                      <a:gd name="connsiteY1" fmla="*/ 0 h 709328"/>
                                      <a:gd name="connsiteX2" fmla="*/ 1374863 w 1374863"/>
                                      <a:gd name="connsiteY2" fmla="*/ 709328 h 709328"/>
                                      <a:gd name="connsiteX3" fmla="*/ 0 w 1374863"/>
                                      <a:gd name="connsiteY3" fmla="*/ 709328 h 709328"/>
                                      <a:gd name="connsiteX4" fmla="*/ 286603 w 1374863"/>
                                      <a:gd name="connsiteY4" fmla="*/ 11075 h 709328"/>
                                      <a:gd name="connsiteX0" fmla="*/ 286603 w 1374863"/>
                                      <a:gd name="connsiteY0" fmla="*/ 21380 h 719633"/>
                                      <a:gd name="connsiteX1" fmla="*/ 954233 w 1374863"/>
                                      <a:gd name="connsiteY1" fmla="*/ 0 h 719633"/>
                                      <a:gd name="connsiteX2" fmla="*/ 1374863 w 1374863"/>
                                      <a:gd name="connsiteY2" fmla="*/ 719633 h 719633"/>
                                      <a:gd name="connsiteX3" fmla="*/ 0 w 1374863"/>
                                      <a:gd name="connsiteY3" fmla="*/ 719633 h 719633"/>
                                      <a:gd name="connsiteX4" fmla="*/ 286603 w 1374863"/>
                                      <a:gd name="connsiteY4" fmla="*/ 21380 h 719633"/>
                                      <a:gd name="connsiteX0" fmla="*/ 286603 w 1374863"/>
                                      <a:gd name="connsiteY0" fmla="*/ 16228 h 714481"/>
                                      <a:gd name="connsiteX1" fmla="*/ 954233 w 1374863"/>
                                      <a:gd name="connsiteY1" fmla="*/ 0 h 714481"/>
                                      <a:gd name="connsiteX2" fmla="*/ 1374863 w 1374863"/>
                                      <a:gd name="connsiteY2" fmla="*/ 714481 h 714481"/>
                                      <a:gd name="connsiteX3" fmla="*/ 0 w 1374863"/>
                                      <a:gd name="connsiteY3" fmla="*/ 714481 h 714481"/>
                                      <a:gd name="connsiteX4" fmla="*/ 286603 w 1374863"/>
                                      <a:gd name="connsiteY4" fmla="*/ 16228 h 714481"/>
                                      <a:gd name="connsiteX0" fmla="*/ 286603 w 1374863"/>
                                      <a:gd name="connsiteY0" fmla="*/ 5925 h 704178"/>
                                      <a:gd name="connsiteX1" fmla="*/ 954233 w 1374863"/>
                                      <a:gd name="connsiteY1" fmla="*/ 0 h 704178"/>
                                      <a:gd name="connsiteX2" fmla="*/ 1374863 w 1374863"/>
                                      <a:gd name="connsiteY2" fmla="*/ 704178 h 704178"/>
                                      <a:gd name="connsiteX3" fmla="*/ 0 w 1374863"/>
                                      <a:gd name="connsiteY3" fmla="*/ 704178 h 704178"/>
                                      <a:gd name="connsiteX4" fmla="*/ 286603 w 1374863"/>
                                      <a:gd name="connsiteY4" fmla="*/ 5925 h 704178"/>
                                      <a:gd name="connsiteX0" fmla="*/ 286603 w 1374863"/>
                                      <a:gd name="connsiteY0" fmla="*/ 16229 h 714482"/>
                                      <a:gd name="connsiteX1" fmla="*/ 951659 w 1374863"/>
                                      <a:gd name="connsiteY1" fmla="*/ 0 h 714482"/>
                                      <a:gd name="connsiteX2" fmla="*/ 1374863 w 1374863"/>
                                      <a:gd name="connsiteY2" fmla="*/ 714482 h 714482"/>
                                      <a:gd name="connsiteX3" fmla="*/ 0 w 1374863"/>
                                      <a:gd name="connsiteY3" fmla="*/ 714482 h 714482"/>
                                      <a:gd name="connsiteX4" fmla="*/ 286603 w 1374863"/>
                                      <a:gd name="connsiteY4" fmla="*/ 16229 h 714482"/>
                                      <a:gd name="connsiteX0" fmla="*/ 286603 w 1374863"/>
                                      <a:gd name="connsiteY0" fmla="*/ 16230 h 714483"/>
                                      <a:gd name="connsiteX1" fmla="*/ 951661 w 1374863"/>
                                      <a:gd name="connsiteY1" fmla="*/ 0 h 714483"/>
                                      <a:gd name="connsiteX2" fmla="*/ 1374863 w 1374863"/>
                                      <a:gd name="connsiteY2" fmla="*/ 714483 h 714483"/>
                                      <a:gd name="connsiteX3" fmla="*/ 0 w 1374863"/>
                                      <a:gd name="connsiteY3" fmla="*/ 714483 h 714483"/>
                                      <a:gd name="connsiteX4" fmla="*/ 286603 w 1374863"/>
                                      <a:gd name="connsiteY4" fmla="*/ 16230 h 714483"/>
                                      <a:gd name="connsiteX0" fmla="*/ 286603 w 1374863"/>
                                      <a:gd name="connsiteY0" fmla="*/ 11078 h 709331"/>
                                      <a:gd name="connsiteX1" fmla="*/ 951661 w 1374863"/>
                                      <a:gd name="connsiteY1" fmla="*/ 0 h 709331"/>
                                      <a:gd name="connsiteX2" fmla="*/ 1374863 w 1374863"/>
                                      <a:gd name="connsiteY2" fmla="*/ 709331 h 709331"/>
                                      <a:gd name="connsiteX3" fmla="*/ 0 w 1374863"/>
                                      <a:gd name="connsiteY3" fmla="*/ 709331 h 709331"/>
                                      <a:gd name="connsiteX4" fmla="*/ 286603 w 1374863"/>
                                      <a:gd name="connsiteY4" fmla="*/ 11078 h 709331"/>
                                      <a:gd name="connsiteX0" fmla="*/ 286603 w 1374863"/>
                                      <a:gd name="connsiteY0" fmla="*/ 16230 h 714483"/>
                                      <a:gd name="connsiteX1" fmla="*/ 967116 w 1374863"/>
                                      <a:gd name="connsiteY1" fmla="*/ 0 h 714483"/>
                                      <a:gd name="connsiteX2" fmla="*/ 1374863 w 1374863"/>
                                      <a:gd name="connsiteY2" fmla="*/ 714483 h 714483"/>
                                      <a:gd name="connsiteX3" fmla="*/ 0 w 1374863"/>
                                      <a:gd name="connsiteY3" fmla="*/ 714483 h 714483"/>
                                      <a:gd name="connsiteX4" fmla="*/ 286603 w 1374863"/>
                                      <a:gd name="connsiteY4" fmla="*/ 16230 h 714483"/>
                                      <a:gd name="connsiteX0" fmla="*/ 286603 w 1374863"/>
                                      <a:gd name="connsiteY0" fmla="*/ 16230 h 714483"/>
                                      <a:gd name="connsiteX1" fmla="*/ 977419 w 1374863"/>
                                      <a:gd name="connsiteY1" fmla="*/ 0 h 714483"/>
                                      <a:gd name="connsiteX2" fmla="*/ 1374863 w 1374863"/>
                                      <a:gd name="connsiteY2" fmla="*/ 714483 h 714483"/>
                                      <a:gd name="connsiteX3" fmla="*/ 0 w 1374863"/>
                                      <a:gd name="connsiteY3" fmla="*/ 714483 h 714483"/>
                                      <a:gd name="connsiteX4" fmla="*/ 286603 w 1374863"/>
                                      <a:gd name="connsiteY4" fmla="*/ 16230 h 714483"/>
                                      <a:gd name="connsiteX0" fmla="*/ 286603 w 1374863"/>
                                      <a:gd name="connsiteY0" fmla="*/ 5927 h 704180"/>
                                      <a:gd name="connsiteX1" fmla="*/ 974843 w 1374863"/>
                                      <a:gd name="connsiteY1" fmla="*/ 0 h 704180"/>
                                      <a:gd name="connsiteX2" fmla="*/ 1374863 w 1374863"/>
                                      <a:gd name="connsiteY2" fmla="*/ 704180 h 704180"/>
                                      <a:gd name="connsiteX3" fmla="*/ 0 w 1374863"/>
                                      <a:gd name="connsiteY3" fmla="*/ 704180 h 704180"/>
                                      <a:gd name="connsiteX4" fmla="*/ 286603 w 1374863"/>
                                      <a:gd name="connsiteY4" fmla="*/ 5927 h 704180"/>
                                      <a:gd name="connsiteX0" fmla="*/ 286603 w 1374863"/>
                                      <a:gd name="connsiteY0" fmla="*/ 13655 h 711908"/>
                                      <a:gd name="connsiteX1" fmla="*/ 974845 w 1374863"/>
                                      <a:gd name="connsiteY1" fmla="*/ 0 h 711908"/>
                                      <a:gd name="connsiteX2" fmla="*/ 1374863 w 1374863"/>
                                      <a:gd name="connsiteY2" fmla="*/ 711908 h 711908"/>
                                      <a:gd name="connsiteX3" fmla="*/ 0 w 1374863"/>
                                      <a:gd name="connsiteY3" fmla="*/ 711908 h 711908"/>
                                      <a:gd name="connsiteX4" fmla="*/ 286603 w 1374863"/>
                                      <a:gd name="connsiteY4" fmla="*/ 13655 h 711908"/>
                                      <a:gd name="connsiteX0" fmla="*/ 286603 w 1374863"/>
                                      <a:gd name="connsiteY0" fmla="*/ 5928 h 704181"/>
                                      <a:gd name="connsiteX1" fmla="*/ 974847 w 1374863"/>
                                      <a:gd name="connsiteY1" fmla="*/ 0 h 704181"/>
                                      <a:gd name="connsiteX2" fmla="*/ 1374863 w 1374863"/>
                                      <a:gd name="connsiteY2" fmla="*/ 704181 h 704181"/>
                                      <a:gd name="connsiteX3" fmla="*/ 0 w 1374863"/>
                                      <a:gd name="connsiteY3" fmla="*/ 704181 h 704181"/>
                                      <a:gd name="connsiteX4" fmla="*/ 286603 w 1374863"/>
                                      <a:gd name="connsiteY4" fmla="*/ 5928 h 704181"/>
                                      <a:gd name="connsiteX0" fmla="*/ 286603 w 1374863"/>
                                      <a:gd name="connsiteY0" fmla="*/ 5928 h 704181"/>
                                      <a:gd name="connsiteX1" fmla="*/ 974847 w 1374863"/>
                                      <a:gd name="connsiteY1" fmla="*/ 0 h 704181"/>
                                      <a:gd name="connsiteX2" fmla="*/ 1311244 w 1374863"/>
                                      <a:gd name="connsiteY2" fmla="*/ 579424 h 704181"/>
                                      <a:gd name="connsiteX3" fmla="*/ 1374863 w 1374863"/>
                                      <a:gd name="connsiteY3" fmla="*/ 704181 h 704181"/>
                                      <a:gd name="connsiteX4" fmla="*/ 0 w 1374863"/>
                                      <a:gd name="connsiteY4" fmla="*/ 704181 h 704181"/>
                                      <a:gd name="connsiteX5" fmla="*/ 286603 w 1374863"/>
                                      <a:gd name="connsiteY5" fmla="*/ 5928 h 704181"/>
                                      <a:gd name="connsiteX0" fmla="*/ 286603 w 1378616"/>
                                      <a:gd name="connsiteY0" fmla="*/ 5928 h 704181"/>
                                      <a:gd name="connsiteX1" fmla="*/ 974847 w 1378616"/>
                                      <a:gd name="connsiteY1" fmla="*/ 0 h 704181"/>
                                      <a:gd name="connsiteX2" fmla="*/ 1378616 w 1378616"/>
                                      <a:gd name="connsiteY2" fmla="*/ 546904 h 704181"/>
                                      <a:gd name="connsiteX3" fmla="*/ 1374863 w 1378616"/>
                                      <a:gd name="connsiteY3" fmla="*/ 704181 h 704181"/>
                                      <a:gd name="connsiteX4" fmla="*/ 0 w 1378616"/>
                                      <a:gd name="connsiteY4" fmla="*/ 704181 h 704181"/>
                                      <a:gd name="connsiteX5" fmla="*/ 286603 w 1378616"/>
                                      <a:gd name="connsiteY5" fmla="*/ 5928 h 704181"/>
                                      <a:gd name="connsiteX0" fmla="*/ 286603 w 1375408"/>
                                      <a:gd name="connsiteY0" fmla="*/ 5928 h 704181"/>
                                      <a:gd name="connsiteX1" fmla="*/ 974847 w 1375408"/>
                                      <a:gd name="connsiteY1" fmla="*/ 0 h 704181"/>
                                      <a:gd name="connsiteX2" fmla="*/ 1375408 w 1375408"/>
                                      <a:gd name="connsiteY2" fmla="*/ 536064 h 704181"/>
                                      <a:gd name="connsiteX3" fmla="*/ 1374863 w 1375408"/>
                                      <a:gd name="connsiteY3" fmla="*/ 704181 h 704181"/>
                                      <a:gd name="connsiteX4" fmla="*/ 0 w 1375408"/>
                                      <a:gd name="connsiteY4" fmla="*/ 704181 h 704181"/>
                                      <a:gd name="connsiteX5" fmla="*/ 286603 w 1375408"/>
                                      <a:gd name="connsiteY5" fmla="*/ 5928 h 704181"/>
                                      <a:gd name="connsiteX0" fmla="*/ 286603 w 1375408"/>
                                      <a:gd name="connsiteY0" fmla="*/ 5928 h 704181"/>
                                      <a:gd name="connsiteX1" fmla="*/ 974847 w 1375408"/>
                                      <a:gd name="connsiteY1" fmla="*/ 0 h 704181"/>
                                      <a:gd name="connsiteX2" fmla="*/ 1375408 w 1375408"/>
                                      <a:gd name="connsiteY2" fmla="*/ 536064 h 704181"/>
                                      <a:gd name="connsiteX3" fmla="*/ 1374863 w 1375408"/>
                                      <a:gd name="connsiteY3" fmla="*/ 704181 h 704181"/>
                                      <a:gd name="connsiteX4" fmla="*/ 0 w 1375408"/>
                                      <a:gd name="connsiteY4" fmla="*/ 704181 h 704181"/>
                                      <a:gd name="connsiteX5" fmla="*/ 50414 w 1375408"/>
                                      <a:gd name="connsiteY5" fmla="*/ 590265 h 704181"/>
                                      <a:gd name="connsiteX6" fmla="*/ 286603 w 1375408"/>
                                      <a:gd name="connsiteY6" fmla="*/ 5928 h 704181"/>
                                      <a:gd name="connsiteX0" fmla="*/ 286603 w 1375408"/>
                                      <a:gd name="connsiteY0" fmla="*/ 5928 h 704181"/>
                                      <a:gd name="connsiteX1" fmla="*/ 974847 w 1375408"/>
                                      <a:gd name="connsiteY1" fmla="*/ 0 h 704181"/>
                                      <a:gd name="connsiteX2" fmla="*/ 1375408 w 1375408"/>
                                      <a:gd name="connsiteY2" fmla="*/ 536064 h 704181"/>
                                      <a:gd name="connsiteX3" fmla="*/ 1374863 w 1375408"/>
                                      <a:gd name="connsiteY3" fmla="*/ 704181 h 704181"/>
                                      <a:gd name="connsiteX4" fmla="*/ 0 w 1375408"/>
                                      <a:gd name="connsiteY4" fmla="*/ 704181 h 704181"/>
                                      <a:gd name="connsiteX5" fmla="*/ 8709 w 1375408"/>
                                      <a:gd name="connsiteY5" fmla="*/ 525225 h 704181"/>
                                      <a:gd name="connsiteX6" fmla="*/ 286603 w 1375408"/>
                                      <a:gd name="connsiteY6" fmla="*/ 5928 h 704181"/>
                                      <a:gd name="connsiteX0" fmla="*/ 286603 w 1375408"/>
                                      <a:gd name="connsiteY0" fmla="*/ 5928 h 704181"/>
                                      <a:gd name="connsiteX1" fmla="*/ 974847 w 1375408"/>
                                      <a:gd name="connsiteY1" fmla="*/ 0 h 704181"/>
                                      <a:gd name="connsiteX2" fmla="*/ 1375408 w 1375408"/>
                                      <a:gd name="connsiteY2" fmla="*/ 536064 h 704181"/>
                                      <a:gd name="connsiteX3" fmla="*/ 1374863 w 1375408"/>
                                      <a:gd name="connsiteY3" fmla="*/ 704181 h 704181"/>
                                      <a:gd name="connsiteX4" fmla="*/ 0 w 1375408"/>
                                      <a:gd name="connsiteY4" fmla="*/ 704181 h 704181"/>
                                      <a:gd name="connsiteX5" fmla="*/ 2294 w 1375408"/>
                                      <a:gd name="connsiteY5" fmla="*/ 541485 h 704181"/>
                                      <a:gd name="connsiteX6" fmla="*/ 286603 w 1375408"/>
                                      <a:gd name="connsiteY6" fmla="*/ 5928 h 704181"/>
                                      <a:gd name="connsiteX0" fmla="*/ 287666 w 1376471"/>
                                      <a:gd name="connsiteY0" fmla="*/ 5928 h 704181"/>
                                      <a:gd name="connsiteX1" fmla="*/ 975910 w 1376471"/>
                                      <a:gd name="connsiteY1" fmla="*/ 0 h 704181"/>
                                      <a:gd name="connsiteX2" fmla="*/ 1376471 w 1376471"/>
                                      <a:gd name="connsiteY2" fmla="*/ 536064 h 704181"/>
                                      <a:gd name="connsiteX3" fmla="*/ 1375926 w 1376471"/>
                                      <a:gd name="connsiteY3" fmla="*/ 704181 h 704181"/>
                                      <a:gd name="connsiteX4" fmla="*/ 1063 w 1376471"/>
                                      <a:gd name="connsiteY4" fmla="*/ 704181 h 704181"/>
                                      <a:gd name="connsiteX5" fmla="*/ 150 w 1376471"/>
                                      <a:gd name="connsiteY5" fmla="*/ 557745 h 704181"/>
                                      <a:gd name="connsiteX6" fmla="*/ 287666 w 1376471"/>
                                      <a:gd name="connsiteY6" fmla="*/ 5928 h 704181"/>
                                      <a:gd name="connsiteX0" fmla="*/ 322958 w 1376471"/>
                                      <a:gd name="connsiteY0" fmla="*/ 5928 h 704181"/>
                                      <a:gd name="connsiteX1" fmla="*/ 975910 w 1376471"/>
                                      <a:gd name="connsiteY1" fmla="*/ 0 h 704181"/>
                                      <a:gd name="connsiteX2" fmla="*/ 1376471 w 1376471"/>
                                      <a:gd name="connsiteY2" fmla="*/ 536064 h 704181"/>
                                      <a:gd name="connsiteX3" fmla="*/ 1375926 w 1376471"/>
                                      <a:gd name="connsiteY3" fmla="*/ 704181 h 704181"/>
                                      <a:gd name="connsiteX4" fmla="*/ 1063 w 1376471"/>
                                      <a:gd name="connsiteY4" fmla="*/ 704181 h 704181"/>
                                      <a:gd name="connsiteX5" fmla="*/ 150 w 1376471"/>
                                      <a:gd name="connsiteY5" fmla="*/ 557745 h 704181"/>
                                      <a:gd name="connsiteX6" fmla="*/ 322958 w 1376471"/>
                                      <a:gd name="connsiteY6" fmla="*/ 5928 h 704181"/>
                                      <a:gd name="connsiteX0" fmla="*/ 322958 w 1376471"/>
                                      <a:gd name="connsiteY0" fmla="*/ 0 h 698253"/>
                                      <a:gd name="connsiteX1" fmla="*/ 975911 w 1376471"/>
                                      <a:gd name="connsiteY1" fmla="*/ 21173 h 698253"/>
                                      <a:gd name="connsiteX2" fmla="*/ 1376471 w 1376471"/>
                                      <a:gd name="connsiteY2" fmla="*/ 530136 h 698253"/>
                                      <a:gd name="connsiteX3" fmla="*/ 1375926 w 1376471"/>
                                      <a:gd name="connsiteY3" fmla="*/ 698253 h 698253"/>
                                      <a:gd name="connsiteX4" fmla="*/ 1063 w 1376471"/>
                                      <a:gd name="connsiteY4" fmla="*/ 698253 h 698253"/>
                                      <a:gd name="connsiteX5" fmla="*/ 150 w 1376471"/>
                                      <a:gd name="connsiteY5" fmla="*/ 551817 h 698253"/>
                                      <a:gd name="connsiteX6" fmla="*/ 322958 w 1376471"/>
                                      <a:gd name="connsiteY6" fmla="*/ 0 h 698253"/>
                                      <a:gd name="connsiteX0" fmla="*/ 313334 w 1376471"/>
                                      <a:gd name="connsiteY0" fmla="*/ 5927 h 677080"/>
                                      <a:gd name="connsiteX1" fmla="*/ 975911 w 1376471"/>
                                      <a:gd name="connsiteY1" fmla="*/ 0 h 677080"/>
                                      <a:gd name="connsiteX2" fmla="*/ 1376471 w 1376471"/>
                                      <a:gd name="connsiteY2" fmla="*/ 508963 h 677080"/>
                                      <a:gd name="connsiteX3" fmla="*/ 1375926 w 1376471"/>
                                      <a:gd name="connsiteY3" fmla="*/ 677080 h 677080"/>
                                      <a:gd name="connsiteX4" fmla="*/ 1063 w 1376471"/>
                                      <a:gd name="connsiteY4" fmla="*/ 677080 h 677080"/>
                                      <a:gd name="connsiteX5" fmla="*/ 150 w 1376471"/>
                                      <a:gd name="connsiteY5" fmla="*/ 530644 h 677080"/>
                                      <a:gd name="connsiteX6" fmla="*/ 313334 w 1376471"/>
                                      <a:gd name="connsiteY6" fmla="*/ 5927 h 677080"/>
                                      <a:gd name="connsiteX0" fmla="*/ 313334 w 1376471"/>
                                      <a:gd name="connsiteY0" fmla="*/ 0 h 671153"/>
                                      <a:gd name="connsiteX1" fmla="*/ 982329 w 1376471"/>
                                      <a:gd name="connsiteY1" fmla="*/ 15752 h 671153"/>
                                      <a:gd name="connsiteX2" fmla="*/ 1376471 w 1376471"/>
                                      <a:gd name="connsiteY2" fmla="*/ 503036 h 671153"/>
                                      <a:gd name="connsiteX3" fmla="*/ 1375926 w 1376471"/>
                                      <a:gd name="connsiteY3" fmla="*/ 671153 h 671153"/>
                                      <a:gd name="connsiteX4" fmla="*/ 1063 w 1376471"/>
                                      <a:gd name="connsiteY4" fmla="*/ 671153 h 671153"/>
                                      <a:gd name="connsiteX5" fmla="*/ 150 w 1376471"/>
                                      <a:gd name="connsiteY5" fmla="*/ 524717 h 671153"/>
                                      <a:gd name="connsiteX6" fmla="*/ 313334 w 1376471"/>
                                      <a:gd name="connsiteY6" fmla="*/ 0 h 671153"/>
                                      <a:gd name="connsiteX0" fmla="*/ 313334 w 1376471"/>
                                      <a:gd name="connsiteY0" fmla="*/ 0 h 671153"/>
                                      <a:gd name="connsiteX1" fmla="*/ 991955 w 1376471"/>
                                      <a:gd name="connsiteY1" fmla="*/ 4912 h 671153"/>
                                      <a:gd name="connsiteX2" fmla="*/ 1376471 w 1376471"/>
                                      <a:gd name="connsiteY2" fmla="*/ 503036 h 671153"/>
                                      <a:gd name="connsiteX3" fmla="*/ 1375926 w 1376471"/>
                                      <a:gd name="connsiteY3" fmla="*/ 671153 h 671153"/>
                                      <a:gd name="connsiteX4" fmla="*/ 1063 w 1376471"/>
                                      <a:gd name="connsiteY4" fmla="*/ 671153 h 671153"/>
                                      <a:gd name="connsiteX5" fmla="*/ 150 w 1376471"/>
                                      <a:gd name="connsiteY5" fmla="*/ 524717 h 671153"/>
                                      <a:gd name="connsiteX6" fmla="*/ 313334 w 1376471"/>
                                      <a:gd name="connsiteY6" fmla="*/ 0 h 671153"/>
                                      <a:gd name="connsiteX0" fmla="*/ 313334 w 1376471"/>
                                      <a:gd name="connsiteY0" fmla="*/ 0 h 671153"/>
                                      <a:gd name="connsiteX1" fmla="*/ 991955 w 1376471"/>
                                      <a:gd name="connsiteY1" fmla="*/ 4912 h 671153"/>
                                      <a:gd name="connsiteX2" fmla="*/ 1376471 w 1376471"/>
                                      <a:gd name="connsiteY2" fmla="*/ 503036 h 671153"/>
                                      <a:gd name="connsiteX3" fmla="*/ 1375926 w 1376471"/>
                                      <a:gd name="connsiteY3" fmla="*/ 671153 h 671153"/>
                                      <a:gd name="connsiteX4" fmla="*/ 1063 w 1376471"/>
                                      <a:gd name="connsiteY4" fmla="*/ 671153 h 671153"/>
                                      <a:gd name="connsiteX5" fmla="*/ 151 w 1376471"/>
                                      <a:gd name="connsiteY5" fmla="*/ 497617 h 671153"/>
                                      <a:gd name="connsiteX6" fmla="*/ 313334 w 1376471"/>
                                      <a:gd name="connsiteY6" fmla="*/ 0 h 671153"/>
                                      <a:gd name="connsiteX0" fmla="*/ 310128 w 1376471"/>
                                      <a:gd name="connsiteY0" fmla="*/ 5928 h 666241"/>
                                      <a:gd name="connsiteX1" fmla="*/ 991955 w 1376471"/>
                                      <a:gd name="connsiteY1" fmla="*/ 0 h 666241"/>
                                      <a:gd name="connsiteX2" fmla="*/ 1376471 w 1376471"/>
                                      <a:gd name="connsiteY2" fmla="*/ 498124 h 666241"/>
                                      <a:gd name="connsiteX3" fmla="*/ 1375926 w 1376471"/>
                                      <a:gd name="connsiteY3" fmla="*/ 666241 h 666241"/>
                                      <a:gd name="connsiteX4" fmla="*/ 1063 w 1376471"/>
                                      <a:gd name="connsiteY4" fmla="*/ 666241 h 666241"/>
                                      <a:gd name="connsiteX5" fmla="*/ 151 w 1376471"/>
                                      <a:gd name="connsiteY5" fmla="*/ 492705 h 666241"/>
                                      <a:gd name="connsiteX6" fmla="*/ 310128 w 1376471"/>
                                      <a:gd name="connsiteY6" fmla="*/ 5928 h 666241"/>
                                      <a:gd name="connsiteX0" fmla="*/ 310128 w 1376471"/>
                                      <a:gd name="connsiteY0" fmla="*/ 508 h 660821"/>
                                      <a:gd name="connsiteX1" fmla="*/ 988748 w 1376471"/>
                                      <a:gd name="connsiteY1" fmla="*/ 0 h 660821"/>
                                      <a:gd name="connsiteX2" fmla="*/ 1376471 w 1376471"/>
                                      <a:gd name="connsiteY2" fmla="*/ 492704 h 660821"/>
                                      <a:gd name="connsiteX3" fmla="*/ 1375926 w 1376471"/>
                                      <a:gd name="connsiteY3" fmla="*/ 660821 h 660821"/>
                                      <a:gd name="connsiteX4" fmla="*/ 1063 w 1376471"/>
                                      <a:gd name="connsiteY4" fmla="*/ 660821 h 660821"/>
                                      <a:gd name="connsiteX5" fmla="*/ 151 w 1376471"/>
                                      <a:gd name="connsiteY5" fmla="*/ 487285 h 660821"/>
                                      <a:gd name="connsiteX6" fmla="*/ 310128 w 1376471"/>
                                      <a:gd name="connsiteY6" fmla="*/ 508 h 660821"/>
                                      <a:gd name="connsiteX0" fmla="*/ 335794 w 1376471"/>
                                      <a:gd name="connsiteY0" fmla="*/ 0 h 665733"/>
                                      <a:gd name="connsiteX1" fmla="*/ 988748 w 1376471"/>
                                      <a:gd name="connsiteY1" fmla="*/ 4912 h 665733"/>
                                      <a:gd name="connsiteX2" fmla="*/ 1376471 w 1376471"/>
                                      <a:gd name="connsiteY2" fmla="*/ 497616 h 665733"/>
                                      <a:gd name="connsiteX3" fmla="*/ 1375926 w 1376471"/>
                                      <a:gd name="connsiteY3" fmla="*/ 665733 h 665733"/>
                                      <a:gd name="connsiteX4" fmla="*/ 1063 w 1376471"/>
                                      <a:gd name="connsiteY4" fmla="*/ 665733 h 665733"/>
                                      <a:gd name="connsiteX5" fmla="*/ 151 w 1376471"/>
                                      <a:gd name="connsiteY5" fmla="*/ 492197 h 665733"/>
                                      <a:gd name="connsiteX6" fmla="*/ 335794 w 1376471"/>
                                      <a:gd name="connsiteY6" fmla="*/ 0 h 665733"/>
                                      <a:gd name="connsiteX0" fmla="*/ 335794 w 1376471"/>
                                      <a:gd name="connsiteY0" fmla="*/ 0 h 665733"/>
                                      <a:gd name="connsiteX1" fmla="*/ 1014414 w 1376471"/>
                                      <a:gd name="connsiteY1" fmla="*/ 10332 h 665733"/>
                                      <a:gd name="connsiteX2" fmla="*/ 1376471 w 1376471"/>
                                      <a:gd name="connsiteY2" fmla="*/ 497616 h 665733"/>
                                      <a:gd name="connsiteX3" fmla="*/ 1375926 w 1376471"/>
                                      <a:gd name="connsiteY3" fmla="*/ 665733 h 665733"/>
                                      <a:gd name="connsiteX4" fmla="*/ 1063 w 1376471"/>
                                      <a:gd name="connsiteY4" fmla="*/ 665733 h 665733"/>
                                      <a:gd name="connsiteX5" fmla="*/ 151 w 1376471"/>
                                      <a:gd name="connsiteY5" fmla="*/ 492197 h 665733"/>
                                      <a:gd name="connsiteX6" fmla="*/ 335794 w 1376471"/>
                                      <a:gd name="connsiteY6" fmla="*/ 0 h 665733"/>
                                      <a:gd name="connsiteX0" fmla="*/ 335794 w 1376471"/>
                                      <a:gd name="connsiteY0" fmla="*/ 0 h 665733"/>
                                      <a:gd name="connsiteX1" fmla="*/ 1014414 w 1376471"/>
                                      <a:gd name="connsiteY1" fmla="*/ 10332 h 665733"/>
                                      <a:gd name="connsiteX2" fmla="*/ 1376471 w 1376471"/>
                                      <a:gd name="connsiteY2" fmla="*/ 497616 h 665733"/>
                                      <a:gd name="connsiteX3" fmla="*/ 1375926 w 1376471"/>
                                      <a:gd name="connsiteY3" fmla="*/ 665733 h 665733"/>
                                      <a:gd name="connsiteX4" fmla="*/ 1063 w 1376471"/>
                                      <a:gd name="connsiteY4" fmla="*/ 665733 h 665733"/>
                                      <a:gd name="connsiteX5" fmla="*/ 151 w 1376471"/>
                                      <a:gd name="connsiteY5" fmla="*/ 492197 h 665733"/>
                                      <a:gd name="connsiteX6" fmla="*/ 335794 w 1376471"/>
                                      <a:gd name="connsiteY6" fmla="*/ 0 h 665733"/>
                                      <a:gd name="connsiteX0" fmla="*/ 326169 w 1376471"/>
                                      <a:gd name="connsiteY0" fmla="*/ 0 h 665733"/>
                                      <a:gd name="connsiteX1" fmla="*/ 1014414 w 1376471"/>
                                      <a:gd name="connsiteY1" fmla="*/ 10332 h 665733"/>
                                      <a:gd name="connsiteX2" fmla="*/ 1376471 w 1376471"/>
                                      <a:gd name="connsiteY2" fmla="*/ 497616 h 665733"/>
                                      <a:gd name="connsiteX3" fmla="*/ 1375926 w 1376471"/>
                                      <a:gd name="connsiteY3" fmla="*/ 665733 h 665733"/>
                                      <a:gd name="connsiteX4" fmla="*/ 1063 w 1376471"/>
                                      <a:gd name="connsiteY4" fmla="*/ 665733 h 665733"/>
                                      <a:gd name="connsiteX5" fmla="*/ 151 w 1376471"/>
                                      <a:gd name="connsiteY5" fmla="*/ 492197 h 665733"/>
                                      <a:gd name="connsiteX6" fmla="*/ 326169 w 1376471"/>
                                      <a:gd name="connsiteY6" fmla="*/ 0 h 665733"/>
                                      <a:gd name="connsiteX0" fmla="*/ 316545 w 1376471"/>
                                      <a:gd name="connsiteY0" fmla="*/ 5928 h 655401"/>
                                      <a:gd name="connsiteX1" fmla="*/ 1014414 w 1376471"/>
                                      <a:gd name="connsiteY1" fmla="*/ 0 h 655401"/>
                                      <a:gd name="connsiteX2" fmla="*/ 1376471 w 1376471"/>
                                      <a:gd name="connsiteY2" fmla="*/ 487284 h 655401"/>
                                      <a:gd name="connsiteX3" fmla="*/ 1375926 w 1376471"/>
                                      <a:gd name="connsiteY3" fmla="*/ 655401 h 655401"/>
                                      <a:gd name="connsiteX4" fmla="*/ 1063 w 1376471"/>
                                      <a:gd name="connsiteY4" fmla="*/ 655401 h 655401"/>
                                      <a:gd name="connsiteX5" fmla="*/ 151 w 1376471"/>
                                      <a:gd name="connsiteY5" fmla="*/ 481865 h 655401"/>
                                      <a:gd name="connsiteX6" fmla="*/ 316545 w 1376471"/>
                                      <a:gd name="connsiteY6" fmla="*/ 5928 h 655401"/>
                                      <a:gd name="connsiteX0" fmla="*/ 316547 w 1376471"/>
                                      <a:gd name="connsiteY0" fmla="*/ 508 h 655401"/>
                                      <a:gd name="connsiteX1" fmla="*/ 1014414 w 1376471"/>
                                      <a:gd name="connsiteY1" fmla="*/ 0 h 655401"/>
                                      <a:gd name="connsiteX2" fmla="*/ 1376471 w 1376471"/>
                                      <a:gd name="connsiteY2" fmla="*/ 487284 h 655401"/>
                                      <a:gd name="connsiteX3" fmla="*/ 1375926 w 1376471"/>
                                      <a:gd name="connsiteY3" fmla="*/ 655401 h 655401"/>
                                      <a:gd name="connsiteX4" fmla="*/ 1063 w 1376471"/>
                                      <a:gd name="connsiteY4" fmla="*/ 655401 h 655401"/>
                                      <a:gd name="connsiteX5" fmla="*/ 151 w 1376471"/>
                                      <a:gd name="connsiteY5" fmla="*/ 481865 h 655401"/>
                                      <a:gd name="connsiteX6" fmla="*/ 316547 w 1376471"/>
                                      <a:gd name="connsiteY6" fmla="*/ 508 h 655401"/>
                                      <a:gd name="connsiteX0" fmla="*/ 316548 w 1376471"/>
                                      <a:gd name="connsiteY0" fmla="*/ 0 h 660313"/>
                                      <a:gd name="connsiteX1" fmla="*/ 1014414 w 1376471"/>
                                      <a:gd name="connsiteY1" fmla="*/ 4912 h 660313"/>
                                      <a:gd name="connsiteX2" fmla="*/ 1376471 w 1376471"/>
                                      <a:gd name="connsiteY2" fmla="*/ 492196 h 660313"/>
                                      <a:gd name="connsiteX3" fmla="*/ 1375926 w 1376471"/>
                                      <a:gd name="connsiteY3" fmla="*/ 660313 h 660313"/>
                                      <a:gd name="connsiteX4" fmla="*/ 1063 w 1376471"/>
                                      <a:gd name="connsiteY4" fmla="*/ 660313 h 660313"/>
                                      <a:gd name="connsiteX5" fmla="*/ 151 w 1376471"/>
                                      <a:gd name="connsiteY5" fmla="*/ 486777 h 660313"/>
                                      <a:gd name="connsiteX6" fmla="*/ 316548 w 1376471"/>
                                      <a:gd name="connsiteY6" fmla="*/ 0 h 660313"/>
                                      <a:gd name="connsiteX0" fmla="*/ 316547 w 1376470"/>
                                      <a:gd name="connsiteY0" fmla="*/ 0 h 660313"/>
                                      <a:gd name="connsiteX1" fmla="*/ 1014413 w 1376470"/>
                                      <a:gd name="connsiteY1" fmla="*/ 4912 h 660313"/>
                                      <a:gd name="connsiteX2" fmla="*/ 1376470 w 1376470"/>
                                      <a:gd name="connsiteY2" fmla="*/ 492196 h 660313"/>
                                      <a:gd name="connsiteX3" fmla="*/ 1375925 w 1376470"/>
                                      <a:gd name="connsiteY3" fmla="*/ 660313 h 660313"/>
                                      <a:gd name="connsiteX4" fmla="*/ 1062 w 1376470"/>
                                      <a:gd name="connsiteY4" fmla="*/ 660313 h 660313"/>
                                      <a:gd name="connsiteX5" fmla="*/ 151 w 1376470"/>
                                      <a:gd name="connsiteY5" fmla="*/ 470516 h 660313"/>
                                      <a:gd name="connsiteX6" fmla="*/ 316547 w 1376470"/>
                                      <a:gd name="connsiteY6" fmla="*/ 0 h 660313"/>
                                      <a:gd name="connsiteX0" fmla="*/ 332590 w 1376470"/>
                                      <a:gd name="connsiteY0" fmla="*/ 0 h 660313"/>
                                      <a:gd name="connsiteX1" fmla="*/ 1014413 w 1376470"/>
                                      <a:gd name="connsiteY1" fmla="*/ 4912 h 660313"/>
                                      <a:gd name="connsiteX2" fmla="*/ 1376470 w 1376470"/>
                                      <a:gd name="connsiteY2" fmla="*/ 492196 h 660313"/>
                                      <a:gd name="connsiteX3" fmla="*/ 1375925 w 1376470"/>
                                      <a:gd name="connsiteY3" fmla="*/ 660313 h 660313"/>
                                      <a:gd name="connsiteX4" fmla="*/ 1062 w 1376470"/>
                                      <a:gd name="connsiteY4" fmla="*/ 660313 h 660313"/>
                                      <a:gd name="connsiteX5" fmla="*/ 151 w 1376470"/>
                                      <a:gd name="connsiteY5" fmla="*/ 470516 h 660313"/>
                                      <a:gd name="connsiteX6" fmla="*/ 332590 w 1376470"/>
                                      <a:gd name="connsiteY6" fmla="*/ 0 h 660313"/>
                                      <a:gd name="connsiteX0" fmla="*/ 332590 w 1378714"/>
                                      <a:gd name="connsiteY0" fmla="*/ 0 h 660313"/>
                                      <a:gd name="connsiteX1" fmla="*/ 1014413 w 1378714"/>
                                      <a:gd name="connsiteY1" fmla="*/ 4912 h 660313"/>
                                      <a:gd name="connsiteX2" fmla="*/ 1378714 w 1378714"/>
                                      <a:gd name="connsiteY2" fmla="*/ 468468 h 660313"/>
                                      <a:gd name="connsiteX3" fmla="*/ 1375925 w 1378714"/>
                                      <a:gd name="connsiteY3" fmla="*/ 660313 h 660313"/>
                                      <a:gd name="connsiteX4" fmla="*/ 1062 w 1378714"/>
                                      <a:gd name="connsiteY4" fmla="*/ 660313 h 660313"/>
                                      <a:gd name="connsiteX5" fmla="*/ 151 w 1378714"/>
                                      <a:gd name="connsiteY5" fmla="*/ 470516 h 660313"/>
                                      <a:gd name="connsiteX6" fmla="*/ 332590 w 1378714"/>
                                      <a:gd name="connsiteY6" fmla="*/ 0 h 660313"/>
                                      <a:gd name="connsiteX0" fmla="*/ 332590 w 1376470"/>
                                      <a:gd name="connsiteY0" fmla="*/ 0 h 660313"/>
                                      <a:gd name="connsiteX1" fmla="*/ 1014413 w 1376470"/>
                                      <a:gd name="connsiteY1" fmla="*/ 4912 h 660313"/>
                                      <a:gd name="connsiteX2" fmla="*/ 1376470 w 1376470"/>
                                      <a:gd name="connsiteY2" fmla="*/ 471858 h 660313"/>
                                      <a:gd name="connsiteX3" fmla="*/ 1375925 w 1376470"/>
                                      <a:gd name="connsiteY3" fmla="*/ 660313 h 660313"/>
                                      <a:gd name="connsiteX4" fmla="*/ 1062 w 1376470"/>
                                      <a:gd name="connsiteY4" fmla="*/ 660313 h 660313"/>
                                      <a:gd name="connsiteX5" fmla="*/ 151 w 1376470"/>
                                      <a:gd name="connsiteY5" fmla="*/ 470516 h 660313"/>
                                      <a:gd name="connsiteX6" fmla="*/ 332590 w 1376470"/>
                                      <a:gd name="connsiteY6" fmla="*/ 0 h 660313"/>
                                      <a:gd name="connsiteX0" fmla="*/ 332590 w 1376470"/>
                                      <a:gd name="connsiteY0" fmla="*/ 0 h 660313"/>
                                      <a:gd name="connsiteX1" fmla="*/ 1014413 w 1376470"/>
                                      <a:gd name="connsiteY1" fmla="*/ 4912 h 660313"/>
                                      <a:gd name="connsiteX2" fmla="*/ 1376470 w 1376470"/>
                                      <a:gd name="connsiteY2" fmla="*/ 482027 h 660313"/>
                                      <a:gd name="connsiteX3" fmla="*/ 1375925 w 1376470"/>
                                      <a:gd name="connsiteY3" fmla="*/ 660313 h 660313"/>
                                      <a:gd name="connsiteX4" fmla="*/ 1062 w 1376470"/>
                                      <a:gd name="connsiteY4" fmla="*/ 660313 h 660313"/>
                                      <a:gd name="connsiteX5" fmla="*/ 151 w 1376470"/>
                                      <a:gd name="connsiteY5" fmla="*/ 470516 h 660313"/>
                                      <a:gd name="connsiteX6" fmla="*/ 332590 w 1376470"/>
                                      <a:gd name="connsiteY6" fmla="*/ 0 h 660313"/>
                                    </a:gdLst>
                                    <a:ahLst/>
                                    <a:cxnLst>
                                      <a:cxn ang="0">
                                        <a:pos x="connsiteX0" y="connsiteY0"/>
                                      </a:cxn>
                                      <a:cxn ang="0">
                                        <a:pos x="connsiteX1" y="connsiteY1"/>
                                      </a:cxn>
                                      <a:cxn ang="0">
                                        <a:pos x="connsiteX2" y="connsiteY2"/>
                                      </a:cxn>
                                      <a:cxn ang="0">
                                        <a:pos x="connsiteX3" y="connsiteY3"/>
                                      </a:cxn>
                                      <a:cxn ang="0">
                                        <a:pos x="connsiteX4" y="connsiteY4"/>
                                      </a:cxn>
                                      <a:cxn ang="0">
                                        <a:pos x="connsiteX5" y="connsiteY5"/>
                                      </a:cxn>
                                      <a:cxn ang="0">
                                        <a:pos x="connsiteX6" y="connsiteY6"/>
                                      </a:cxn>
                                    </a:cxnLst>
                                    <a:rect l="l" t="t" r="r" b="b"/>
                                    <a:pathLst>
                                      <a:path w="1376470" h="660313">
                                        <a:moveTo>
                                          <a:pt x="332590" y="0"/>
                                        </a:moveTo>
                                        <a:lnTo>
                                          <a:pt x="1014413" y="4912"/>
                                        </a:lnTo>
                                        <a:lnTo>
                                          <a:pt x="1376470" y="482027"/>
                                        </a:lnTo>
                                        <a:cubicBezTo>
                                          <a:pt x="1376288" y="538066"/>
                                          <a:pt x="1376107" y="604274"/>
                                          <a:pt x="1375925" y="660313"/>
                                        </a:cubicBezTo>
                                        <a:lnTo>
                                          <a:pt x="1062" y="660313"/>
                                        </a:lnTo>
                                        <a:cubicBezTo>
                                          <a:pt x="1827" y="606081"/>
                                          <a:pt x="-614" y="524748"/>
                                          <a:pt x="151" y="470516"/>
                                        </a:cubicBezTo>
                                        <a:lnTo>
                                          <a:pt x="332590" y="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</p:spPr>
                                <p:style>
                                  <a:lnRef idx="2">
                                    <a:schemeClr val="dk1">
                                      <a:shade val="50000"/>
                                    </a:schemeClr>
                                  </a:lnRef>
                                  <a:fillRef idx="1">
                                    <a:schemeClr val="dk1"/>
                                  </a:fillRef>
                                  <a:effectRef idx="0">
                                    <a:schemeClr val="dk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endParaRPr lang="fr-FR"/>
                                  </a:p>
                                </p:txBody>
                              </p:sp>
                              <p:sp>
                                <p:nvSpPr>
                                  <p:cNvPr id="131" name="Rectangle 130"/>
                                  <p:cNvSpPr/>
                                  <p:nvPr/>
                                </p:nvSpPr>
                                <p:spPr>
                                  <a:xfrm flipH="1">
                                    <a:off x="9810209" y="1026598"/>
                                    <a:ext cx="25669" cy="1568150"/>
                                  </a:xfrm>
                                  <a:prstGeom prst="rect">
                                    <a:avLst/>
                                  </a:prstGeom>
                                  <a:ln w="6350">
                                    <a:solidFill>
                                      <a:schemeClr val="bg1">
                                        <a:lumMod val="95000"/>
                                      </a:schemeClr>
                                    </a:solidFill>
                                  </a:ln>
                                </p:spPr>
                                <p:style>
                                  <a:lnRef idx="2">
                                    <a:schemeClr val="dk1">
                                      <a:shade val="50000"/>
                                    </a:schemeClr>
                                  </a:lnRef>
                                  <a:fillRef idx="1">
                                    <a:schemeClr val="dk1"/>
                                  </a:fillRef>
                                  <a:effectRef idx="0">
                                    <a:schemeClr val="dk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endParaRPr lang="fr-FR"/>
                                  </a:p>
                                </p:txBody>
                              </p:sp>
                            </p:grpSp>
                            <p:cxnSp>
                              <p:nvCxnSpPr>
                                <p:cNvPr id="108" name="Connecteur droit avec flèche 107">
                                  <a:extLst>
                                    <a:ext uri="{FF2B5EF4-FFF2-40B4-BE49-F238E27FC236}">
                                      <a16:creationId xmlns="" xmlns:a16="http://schemas.microsoft.com/office/drawing/2014/main" id="{C9AD0F85-6187-4DB5-A822-1D08743731EC}"/>
                                    </a:ext>
                                  </a:extLst>
                                </p:cNvPr>
                                <p:cNvCxnSpPr>
                                  <a:cxnSpLocks/>
                                </p:cNvCxnSpPr>
                                <p:nvPr/>
                              </p:nvCxnSpPr>
                              <p:spPr>
                                <a:xfrm>
                                  <a:off x="10177533" y="1010324"/>
                                  <a:ext cx="0" cy="3032583"/>
                                </a:xfrm>
                                <a:prstGeom prst="straightConnector1">
                                  <a:avLst/>
                                </a:prstGeom>
                                <a:ln>
                                  <a:headEnd type="triangle"/>
                                  <a:tailEnd type="triangle"/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109" name="ZoneTexte 108">
                                  <a:extLst>
                                    <a:ext uri="{FF2B5EF4-FFF2-40B4-BE49-F238E27FC236}">
                                      <a16:creationId xmlns="" xmlns:a16="http://schemas.microsoft.com/office/drawing/2014/main" id="{10DA60D0-B9DE-45DF-B051-7B00FE1694C9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 rot="16200000">
                                  <a:off x="9549791" y="2382879"/>
                                  <a:ext cx="1028392" cy="272919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fr-FR" sz="1200" dirty="0" smtClean="0">
                                      <a:solidFill>
                                        <a:srgbClr val="0070C0"/>
                                      </a:solidFill>
                                    </a:rPr>
                                    <a:t>1 262  </a:t>
                                  </a:r>
                                  <a:r>
                                    <a:rPr lang="fr-FR" sz="1200" dirty="0">
                                      <a:solidFill>
                                        <a:srgbClr val="0070C0"/>
                                      </a:solidFill>
                                    </a:rPr>
                                    <a:t>mm</a:t>
                                  </a:r>
                                </a:p>
                              </p:txBody>
                            </p:sp>
                            <p:cxnSp>
                              <p:nvCxnSpPr>
                                <p:cNvPr id="110" name="Connecteur droit avec flèche 109">
                                  <a:extLst>
                                    <a:ext uri="{FF2B5EF4-FFF2-40B4-BE49-F238E27FC236}">
                                      <a16:creationId xmlns="" xmlns:a16="http://schemas.microsoft.com/office/drawing/2014/main" id="{BF6A7689-BCA2-4FE1-AD2C-723F73D4DB3C}"/>
                                    </a:ext>
                                  </a:extLst>
                                </p:cNvPr>
                                <p:cNvCxnSpPr>
                                  <a:cxnSpLocks/>
                                </p:cNvCxnSpPr>
                                <p:nvPr/>
                              </p:nvCxnSpPr>
                              <p:spPr>
                                <a:xfrm flipH="1">
                                  <a:off x="10612350" y="3785528"/>
                                  <a:ext cx="3520" cy="257380"/>
                                </a:xfrm>
                                <a:prstGeom prst="straightConnector1">
                                  <a:avLst/>
                                </a:prstGeom>
                                <a:ln w="12700">
                                  <a:solidFill>
                                    <a:schemeClr val="accent1"/>
                                  </a:solidFill>
                                  <a:headEnd type="triangle" w="med" len="med"/>
                                  <a:tailEnd type="triangle" w="med" len="med"/>
                                </a:ln>
                              </p:spPr>
                              <p:style>
                                <a:lnRef idx="3">
                                  <a:schemeClr val="accent3"/>
                                </a:lnRef>
                                <a:fillRef idx="0">
                                  <a:schemeClr val="accent3"/>
                                </a:fillRef>
                                <a:effectRef idx="2">
                                  <a:schemeClr val="accent3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111" name="ZoneTexte 110">
                                  <a:extLst>
                                    <a:ext uri="{FF2B5EF4-FFF2-40B4-BE49-F238E27FC236}">
                                      <a16:creationId xmlns="" xmlns:a16="http://schemas.microsoft.com/office/drawing/2014/main" id="{C6A44CC7-595F-40E7-ACD2-34B08F5F7399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10501203" y="3799737"/>
                                  <a:ext cx="804755" cy="227432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pPr algn="ctr"/>
                                  <a:r>
                                    <a:rPr lang="fr-FR" sz="900" dirty="0" smtClean="0">
                                      <a:solidFill>
                                        <a:schemeClr val="accent1"/>
                                      </a:solidFill>
                                    </a:rPr>
                                    <a:t>60,85 mm</a:t>
                                  </a:r>
                                  <a:endParaRPr lang="fr-FR" sz="900" dirty="0">
                                    <a:solidFill>
                                      <a:schemeClr val="accent1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12" name="ZoneTexte 111">
                                  <a:extLst>
                                    <a:ext uri="{FF2B5EF4-FFF2-40B4-BE49-F238E27FC236}">
                                      <a16:creationId xmlns="" xmlns:a16="http://schemas.microsoft.com/office/drawing/2014/main" id="{C6A44CC7-595F-40E7-ACD2-34B08F5F7399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 rot="18672001">
                                  <a:off x="10512538" y="3417991"/>
                                  <a:ext cx="994013" cy="246221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pPr algn="ctr"/>
                                  <a:r>
                                    <a:rPr lang="fr-FR" sz="1000" dirty="0" smtClean="0">
                                      <a:solidFill>
                                        <a:schemeClr val="accent1"/>
                                      </a:solidFill>
                                    </a:rPr>
                                    <a:t>310 mm</a:t>
                                  </a:r>
                                  <a:endParaRPr lang="fr-FR" sz="1000" dirty="0">
                                    <a:solidFill>
                                      <a:schemeClr val="accent1"/>
                                    </a:solidFill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116" name="Connecteur droit avec flèche 115">
                                  <a:extLst>
                                    <a:ext uri="{FF2B5EF4-FFF2-40B4-BE49-F238E27FC236}">
                                      <a16:creationId xmlns="" xmlns:a16="http://schemas.microsoft.com/office/drawing/2014/main" id="{C9AD0F85-6187-4DB5-A822-1D08743731EC}"/>
                                    </a:ext>
                                  </a:extLst>
                                </p:cNvPr>
                                <p:cNvCxnSpPr>
                                  <a:cxnSpLocks/>
                                </p:cNvCxnSpPr>
                                <p:nvPr/>
                              </p:nvCxnSpPr>
                              <p:spPr>
                                <a:xfrm>
                                  <a:off x="11238075" y="1935523"/>
                                  <a:ext cx="0" cy="1174358"/>
                                </a:xfrm>
                                <a:prstGeom prst="straightConnector1">
                                  <a:avLst/>
                                </a:prstGeom>
                                <a:ln>
                                  <a:headEnd type="triangle"/>
                                  <a:tailEnd type="triangle"/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123" name="ZoneTexte 122">
                                  <a:extLst>
                                    <a:ext uri="{FF2B5EF4-FFF2-40B4-BE49-F238E27FC236}">
                                      <a16:creationId xmlns="" xmlns:a16="http://schemas.microsoft.com/office/drawing/2014/main" id="{C6A44CC7-595F-40E7-ACD2-34B08F5F7399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 rot="5400000">
                                  <a:off x="10839459" y="2428827"/>
                                  <a:ext cx="994013" cy="246221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pPr algn="ctr"/>
                                  <a:r>
                                    <a:rPr lang="fr-FR" sz="1000" dirty="0" smtClean="0">
                                      <a:solidFill>
                                        <a:schemeClr val="accent1"/>
                                      </a:solidFill>
                                    </a:rPr>
                                    <a:t>878 mm</a:t>
                                  </a:r>
                                  <a:endParaRPr lang="fr-FR" sz="1000" dirty="0">
                                    <a:solidFill>
                                      <a:schemeClr val="accent1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26" name="ZoneTexte 125">
                                  <a:extLst>
                                    <a:ext uri="{FF2B5EF4-FFF2-40B4-BE49-F238E27FC236}">
                                      <a16:creationId xmlns="" xmlns:a16="http://schemas.microsoft.com/office/drawing/2014/main" id="{C6A44CC7-595F-40E7-ACD2-34B08F5F7399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10414262" y="1070652"/>
                                  <a:ext cx="580283" cy="250176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pPr algn="ctr"/>
                                  <a:r>
                                    <a:rPr lang="fr-FR" sz="1050" smtClean="0">
                                      <a:solidFill>
                                        <a:schemeClr val="accent1"/>
                                      </a:solidFill>
                                    </a:rPr>
                                    <a:t>44 </a:t>
                                  </a:r>
                                  <a:r>
                                    <a:rPr lang="fr-FR" sz="1050" dirty="0" smtClean="0">
                                      <a:solidFill>
                                        <a:schemeClr val="accent1"/>
                                      </a:solidFill>
                                    </a:rPr>
                                    <a:t>mm</a:t>
                                  </a:r>
                                  <a:endParaRPr lang="fr-FR" sz="1050" dirty="0">
                                    <a:solidFill>
                                      <a:schemeClr val="accent1"/>
                                    </a:solidFill>
                                  </a:endParaRPr>
                                </a:p>
                              </p:txBody>
                            </p:sp>
                          </p:grpSp>
                        </p:grpSp>
                      </p:grpSp>
                      <p:cxnSp>
                        <p:nvCxnSpPr>
                          <p:cNvPr id="98" name="Connecteur droit 97"/>
                          <p:cNvCxnSpPr/>
                          <p:nvPr/>
                        </p:nvCxnSpPr>
                        <p:spPr>
                          <a:xfrm>
                            <a:off x="10462729" y="894873"/>
                            <a:ext cx="557561" cy="258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bg1">
                                <a:lumMod val="50000"/>
                              </a:schemeClr>
                            </a:solidFill>
                            <a:prstDash val="lgDash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99" name="Connecteur droit 98"/>
                          <p:cNvCxnSpPr/>
                          <p:nvPr/>
                        </p:nvCxnSpPr>
                        <p:spPr>
                          <a:xfrm>
                            <a:off x="11064538" y="911508"/>
                            <a:ext cx="1" cy="908525"/>
                          </a:xfrm>
                          <a:prstGeom prst="line">
                            <a:avLst/>
                          </a:prstGeom>
                          <a:ln w="19050">
                            <a:solidFill>
                              <a:schemeClr val="bg1">
                                <a:lumMod val="50000"/>
                              </a:schemeClr>
                            </a:solidFill>
                            <a:prstDash val="lgDash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102" name="ZoneTexte 101">
                            <a:extLst>
                              <a:ext uri="{FF2B5EF4-FFF2-40B4-BE49-F238E27FC236}">
                                <a16:creationId xmlns="" xmlns:a16="http://schemas.microsoft.com/office/drawing/2014/main" id="{C6A44CC7-595F-40E7-ACD2-34B08F5F7399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0138614" y="590389"/>
                            <a:ext cx="995257" cy="26112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lang="fr-FR" sz="1100" dirty="0" smtClean="0">
                                <a:solidFill>
                                  <a:schemeClr val="accent1"/>
                                </a:solidFill>
                              </a:rPr>
                              <a:t>384 mm</a:t>
                            </a:r>
                            <a:endParaRPr lang="fr-FR" sz="1100" dirty="0">
                              <a:solidFill>
                                <a:schemeClr val="accent1"/>
                              </a:solidFill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32" name="Rectangle 131"/>
                      <p:cNvSpPr/>
                      <p:nvPr/>
                    </p:nvSpPr>
                    <p:spPr>
                      <a:xfrm flipH="1">
                        <a:off x="9657578" y="3912259"/>
                        <a:ext cx="286439" cy="84481"/>
                      </a:xfrm>
                      <a:prstGeom prst="rect">
                        <a:avLst/>
                      </a:prstGeom>
                      <a:ln w="3175">
                        <a:solidFill>
                          <a:schemeClr val="bg1">
                            <a:lumMod val="95000"/>
                          </a:schemeClr>
                        </a:solidFill>
                      </a:ln>
                    </p:spPr>
                    <p:style>
                      <a:lnRef idx="2">
                        <a:schemeClr val="dk1">
                          <a:shade val="50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203" name="Rectangle 202"/>
                      <p:cNvSpPr/>
                      <p:nvPr/>
                    </p:nvSpPr>
                    <p:spPr>
                      <a:xfrm flipH="1">
                        <a:off x="9656577" y="819871"/>
                        <a:ext cx="280335" cy="56789"/>
                      </a:xfrm>
                      <a:prstGeom prst="rect">
                        <a:avLst/>
                      </a:prstGeom>
                      <a:ln w="3175">
                        <a:noFill/>
                      </a:ln>
                    </p:spPr>
                    <p:style>
                      <a:lnRef idx="2">
                        <a:schemeClr val="dk1">
                          <a:shade val="50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45" name="ZoneTexte 144">
                        <a:extLst>
                          <a:ext uri="{FF2B5EF4-FFF2-40B4-BE49-F238E27FC236}">
                            <a16:creationId xmlns="" xmlns:a16="http://schemas.microsoft.com/office/drawing/2014/main" id="{C6A44CC7-595F-40E7-ACD2-34B08F5F739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531585" y="1247168"/>
                        <a:ext cx="797027" cy="21544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fr-FR" sz="800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70 mm</a:t>
                        </a:r>
                        <a:endParaRPr lang="fr-F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endParaRPr>
                      </a:p>
                    </p:txBody>
                  </p:sp>
                </p:grpSp>
              </p:grpSp>
            </p:grpSp>
          </p:grpSp>
          <p:cxnSp>
            <p:nvCxnSpPr>
              <p:cNvPr id="144" name="Connecteur droit avec flèche 143">
                <a:extLst>
                  <a:ext uri="{FF2B5EF4-FFF2-40B4-BE49-F238E27FC236}">
                    <a16:creationId xmlns="" xmlns:a16="http://schemas.microsoft.com/office/drawing/2014/main" id="{BF6A7689-BCA2-4FE1-AD2C-723F73D4DB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84218" y="1227309"/>
                <a:ext cx="244177" cy="2671"/>
              </a:xfrm>
              <a:prstGeom prst="straightConnector1">
                <a:avLst/>
              </a:prstGeom>
              <a:ln w="12700">
                <a:solidFill>
                  <a:schemeClr val="bg1">
                    <a:lumMod val="6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42" name="Rectangle 141"/>
            <p:cNvSpPr/>
            <p:nvPr/>
          </p:nvSpPr>
          <p:spPr>
            <a:xfrm flipH="1">
              <a:off x="9863176" y="3880419"/>
              <a:ext cx="51924" cy="118842"/>
            </a:xfrm>
            <a:prstGeom prst="rect">
              <a:avLst/>
            </a:pr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3" name="Groupe 132"/>
          <p:cNvGrpSpPr/>
          <p:nvPr/>
        </p:nvGrpSpPr>
        <p:grpSpPr>
          <a:xfrm>
            <a:off x="8670425" y="1065432"/>
            <a:ext cx="3148623" cy="3431716"/>
            <a:chOff x="8978787" y="937861"/>
            <a:chExt cx="3087195" cy="3364765"/>
          </a:xfrm>
        </p:grpSpPr>
        <p:cxnSp>
          <p:nvCxnSpPr>
            <p:cNvPr id="147" name="Connecteur droit avec flèche 146">
              <a:extLst>
                <a:ext uri="{FF2B5EF4-FFF2-40B4-BE49-F238E27FC236}">
                  <a16:creationId xmlns="" xmlns:a16="http://schemas.microsoft.com/office/drawing/2014/main" id="{93FF18B2-AEA9-47B5-8B82-8E2127BB40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44877" y="2680238"/>
              <a:ext cx="4709" cy="26789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>
              <a:extLst>
                <a:ext uri="{FF2B5EF4-FFF2-40B4-BE49-F238E27FC236}">
                  <a16:creationId xmlns="" xmlns:a16="http://schemas.microsoft.com/office/drawing/2014/main" id="{7B069DC5-BD08-4E82-B104-B9B87F194702}"/>
                </a:ext>
              </a:extLst>
            </p:cNvPr>
            <p:cNvSpPr txBox="1"/>
            <p:nvPr/>
          </p:nvSpPr>
          <p:spPr>
            <a:xfrm rot="16200000">
              <a:off x="9021679" y="2641852"/>
              <a:ext cx="654044" cy="211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 smtClean="0">
                  <a:solidFill>
                    <a:srgbClr val="0070C0"/>
                  </a:solidFill>
                </a:rPr>
                <a:t>126 </a:t>
              </a:r>
              <a:r>
                <a:rPr lang="fr-FR" sz="800" dirty="0">
                  <a:solidFill>
                    <a:srgbClr val="0070C0"/>
                  </a:solidFill>
                </a:rPr>
                <a:t>mm</a:t>
              </a:r>
            </a:p>
          </p:txBody>
        </p:sp>
        <p:grpSp>
          <p:nvGrpSpPr>
            <p:cNvPr id="150" name="Groupe 149"/>
            <p:cNvGrpSpPr/>
            <p:nvPr/>
          </p:nvGrpSpPr>
          <p:grpSpPr>
            <a:xfrm>
              <a:off x="9424698" y="937861"/>
              <a:ext cx="2641284" cy="3364765"/>
              <a:chOff x="9272952" y="956876"/>
              <a:chExt cx="2641284" cy="3364765"/>
            </a:xfrm>
          </p:grpSpPr>
          <p:cxnSp>
            <p:nvCxnSpPr>
              <p:cNvPr id="188" name="Connecteur droit avec flèche 187">
                <a:extLst>
                  <a:ext uri="{FF2B5EF4-FFF2-40B4-BE49-F238E27FC236}">
                    <a16:creationId xmlns="" xmlns:a16="http://schemas.microsoft.com/office/drawing/2014/main" id="{C9AD0F85-6187-4DB5-A822-1D08743731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41240" y="3718639"/>
                <a:ext cx="1717676" cy="44059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" name="ZoneTexte 188">
                <a:extLst>
                  <a:ext uri="{FF2B5EF4-FFF2-40B4-BE49-F238E27FC236}">
                    <a16:creationId xmlns="" xmlns:a16="http://schemas.microsoft.com/office/drawing/2014/main" id="{C6A44CC7-595F-40E7-ACD2-34B08F5F7399}"/>
                  </a:ext>
                </a:extLst>
              </p:cNvPr>
              <p:cNvSpPr txBox="1"/>
              <p:nvPr/>
            </p:nvSpPr>
            <p:spPr>
              <a:xfrm rot="801472">
                <a:off x="9869986" y="3891460"/>
                <a:ext cx="99432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 smtClean="0">
                    <a:solidFill>
                      <a:schemeClr val="accent1"/>
                    </a:solidFill>
                  </a:rPr>
                  <a:t>878 mm</a:t>
                </a:r>
                <a:endParaRPr lang="fr-FR" sz="11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90" name="ZoneTexte 189">
                <a:extLst>
                  <a:ext uri="{FF2B5EF4-FFF2-40B4-BE49-F238E27FC236}">
                    <a16:creationId xmlns="" xmlns:a16="http://schemas.microsoft.com/office/drawing/2014/main" id="{C6A44CC7-595F-40E7-ACD2-34B08F5F7399}"/>
                  </a:ext>
                </a:extLst>
              </p:cNvPr>
              <p:cNvSpPr txBox="1"/>
              <p:nvPr/>
            </p:nvSpPr>
            <p:spPr>
              <a:xfrm rot="4290016">
                <a:off x="8898937" y="3222996"/>
                <a:ext cx="994328" cy="2462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000" dirty="0" smtClean="0">
                    <a:solidFill>
                      <a:schemeClr val="accent1"/>
                    </a:solidFill>
                  </a:rPr>
                  <a:t>310 mm</a:t>
                </a:r>
                <a:endParaRPr lang="fr-FR" sz="1000" dirty="0">
                  <a:solidFill>
                    <a:schemeClr val="accent1"/>
                  </a:solidFill>
                </a:endParaRPr>
              </a:p>
            </p:txBody>
          </p:sp>
          <p:cxnSp>
            <p:nvCxnSpPr>
              <p:cNvPr id="191" name="Connecteur droit avec flèche 190">
                <a:extLst>
                  <a:ext uri="{FF2B5EF4-FFF2-40B4-BE49-F238E27FC236}">
                    <a16:creationId xmlns="" xmlns:a16="http://schemas.microsoft.com/office/drawing/2014/main" id="{BF6A7689-BCA2-4FE1-AD2C-723F73D4DB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01207" y="3027687"/>
                <a:ext cx="189553" cy="654724"/>
              </a:xfrm>
              <a:prstGeom prst="straightConnector1">
                <a:avLst/>
              </a:prstGeom>
              <a:ln w="12700">
                <a:solidFill>
                  <a:schemeClr val="accent1"/>
                </a:solidFill>
                <a:headEnd type="triangle" w="med" len="med"/>
                <a:tailEnd type="triangle" w="med" len="med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2" name="Connecteur droit avec flèche 191">
                <a:extLst>
                  <a:ext uri="{FF2B5EF4-FFF2-40B4-BE49-F238E27FC236}">
                    <a16:creationId xmlns="" xmlns:a16="http://schemas.microsoft.com/office/drawing/2014/main" id="{C9AD0F85-6187-4DB5-A822-1D08743731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394431" y="4100626"/>
                <a:ext cx="259668" cy="40035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ZoneTexte 192">
                <a:extLst>
                  <a:ext uri="{FF2B5EF4-FFF2-40B4-BE49-F238E27FC236}">
                    <a16:creationId xmlns="" xmlns:a16="http://schemas.microsoft.com/office/drawing/2014/main" id="{C6A44CC7-595F-40E7-ACD2-34B08F5F7399}"/>
                  </a:ext>
                </a:extLst>
              </p:cNvPr>
              <p:cNvSpPr txBox="1"/>
              <p:nvPr/>
            </p:nvSpPr>
            <p:spPr>
              <a:xfrm rot="21199224">
                <a:off x="11148194" y="4106197"/>
                <a:ext cx="76604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800" dirty="0" smtClean="0">
                    <a:solidFill>
                      <a:schemeClr val="accent1"/>
                    </a:solidFill>
                  </a:rPr>
                  <a:t>79 mm</a:t>
                </a:r>
                <a:endParaRPr lang="fr-FR" sz="800" dirty="0">
                  <a:solidFill>
                    <a:schemeClr val="accent1"/>
                  </a:solidFill>
                </a:endParaRPr>
              </a:p>
            </p:txBody>
          </p:sp>
          <p:cxnSp>
            <p:nvCxnSpPr>
              <p:cNvPr id="194" name="Connecteur droit avec flèche 193">
                <a:extLst>
                  <a:ext uri="{FF2B5EF4-FFF2-40B4-BE49-F238E27FC236}">
                    <a16:creationId xmlns="" xmlns:a16="http://schemas.microsoft.com/office/drawing/2014/main" id="{C9AD0F85-6187-4DB5-A822-1D08743731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39178" y="1114500"/>
                <a:ext cx="2428571" cy="235222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ZoneTexte 194">
                <a:extLst>
                  <a:ext uri="{FF2B5EF4-FFF2-40B4-BE49-F238E27FC236}">
                    <a16:creationId xmlns="" xmlns:a16="http://schemas.microsoft.com/office/drawing/2014/main" id="{10DA60D0-B9DE-45DF-B051-7B00FE1694C9}"/>
                  </a:ext>
                </a:extLst>
              </p:cNvPr>
              <p:cNvSpPr txBox="1"/>
              <p:nvPr/>
            </p:nvSpPr>
            <p:spPr>
              <a:xfrm rot="21268643">
                <a:off x="10195572" y="956876"/>
                <a:ext cx="12214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>
                    <a:solidFill>
                      <a:srgbClr val="0070C0"/>
                    </a:solidFill>
                  </a:rPr>
                  <a:t>1 262 </a:t>
                </a:r>
                <a:r>
                  <a:rPr lang="fr-FR" sz="1200" dirty="0">
                    <a:solidFill>
                      <a:srgbClr val="0070C0"/>
                    </a:solidFill>
                  </a:rPr>
                  <a:t>mm</a:t>
                </a:r>
              </a:p>
            </p:txBody>
          </p:sp>
        </p:grpSp>
        <p:sp>
          <p:nvSpPr>
            <p:cNvPr id="151" name="ZoneTexte 150">
              <a:extLst>
                <a:ext uri="{FF2B5EF4-FFF2-40B4-BE49-F238E27FC236}">
                  <a16:creationId xmlns="" xmlns:a16="http://schemas.microsoft.com/office/drawing/2014/main" id="{7B069DC5-BD08-4E82-B104-B9B87F194702}"/>
                </a:ext>
              </a:extLst>
            </p:cNvPr>
            <p:cNvSpPr txBox="1"/>
            <p:nvPr/>
          </p:nvSpPr>
          <p:spPr>
            <a:xfrm rot="16200000">
              <a:off x="8626921" y="1843489"/>
              <a:ext cx="980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rgbClr val="0070C0"/>
                  </a:solidFill>
                </a:rPr>
                <a:t>835 </a:t>
              </a:r>
              <a:r>
                <a:rPr lang="fr-FR" sz="1200" dirty="0">
                  <a:solidFill>
                    <a:srgbClr val="0070C0"/>
                  </a:solidFill>
                </a:rPr>
                <a:t>mm</a:t>
              </a:r>
            </a:p>
          </p:txBody>
        </p:sp>
        <p:cxnSp>
          <p:nvCxnSpPr>
            <p:cNvPr id="152" name="Connecteur droit avec flèche 151">
              <a:extLst>
                <a:ext uri="{FF2B5EF4-FFF2-40B4-BE49-F238E27FC236}">
                  <a16:creationId xmlns="" xmlns:a16="http://schemas.microsoft.com/office/drawing/2014/main" id="{93FF18B2-AEA9-47B5-8B82-8E2127BB40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08253" y="1430295"/>
              <a:ext cx="20252" cy="148627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Imag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215" y="4554118"/>
            <a:ext cx="3084813" cy="2168899"/>
          </a:xfrm>
          <a:prstGeom prst="rect">
            <a:avLst/>
          </a:prstGeom>
        </p:spPr>
      </p:pic>
      <p:cxnSp>
        <p:nvCxnSpPr>
          <p:cNvPr id="219" name="Connecteur droit avec flèche 218">
            <a:extLst>
              <a:ext uri="{FF2B5EF4-FFF2-40B4-BE49-F238E27FC236}">
                <a16:creationId xmlns="" xmlns:a16="http://schemas.microsoft.com/office/drawing/2014/main" id="{BF6A7689-BCA2-4FE1-AD2C-723F73D4DB3C}"/>
              </a:ext>
            </a:extLst>
          </p:cNvPr>
          <p:cNvCxnSpPr>
            <a:cxnSpLocks/>
          </p:cNvCxnSpPr>
          <p:nvPr/>
        </p:nvCxnSpPr>
        <p:spPr>
          <a:xfrm>
            <a:off x="11843294" y="3305757"/>
            <a:ext cx="786" cy="23966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0" name="ZoneTexte 219">
            <a:extLst>
              <a:ext uri="{FF2B5EF4-FFF2-40B4-BE49-F238E27FC236}">
                <a16:creationId xmlns="" xmlns:a16="http://schemas.microsoft.com/office/drawing/2014/main" id="{C6A44CC7-595F-40E7-ACD2-34B08F5F7399}"/>
              </a:ext>
            </a:extLst>
          </p:cNvPr>
          <p:cNvSpPr txBox="1"/>
          <p:nvPr/>
        </p:nvSpPr>
        <p:spPr>
          <a:xfrm>
            <a:off x="11777457" y="3306091"/>
            <a:ext cx="5354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>
                <a:solidFill>
                  <a:schemeClr val="accent1"/>
                </a:solidFill>
              </a:rPr>
              <a:t>83 mm</a:t>
            </a:r>
            <a:endParaRPr lang="fr-FR" sz="900" dirty="0">
              <a:solidFill>
                <a:schemeClr val="accent1"/>
              </a:solidFill>
            </a:endParaRPr>
          </a:p>
        </p:txBody>
      </p:sp>
      <p:sp>
        <p:nvSpPr>
          <p:cNvPr id="238" name="ZoneTexte 237">
            <a:extLst>
              <a:ext uri="{FF2B5EF4-FFF2-40B4-BE49-F238E27FC236}">
                <a16:creationId xmlns:a16="http://schemas.microsoft.com/office/drawing/2014/main" xmlns="" id="{C6A44CC7-595F-40E7-ACD2-34B08F5F7399}"/>
              </a:ext>
            </a:extLst>
          </p:cNvPr>
          <p:cNvSpPr txBox="1"/>
          <p:nvPr/>
        </p:nvSpPr>
        <p:spPr>
          <a:xfrm>
            <a:off x="4788063" y="3922922"/>
            <a:ext cx="44417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dirty="0" smtClean="0">
                <a:solidFill>
                  <a:schemeClr val="accent1"/>
                </a:solidFill>
              </a:rPr>
              <a:t>92 mm</a:t>
            </a:r>
            <a:endParaRPr lang="fr-FR" sz="700" dirty="0">
              <a:solidFill>
                <a:schemeClr val="accent1"/>
              </a:solidFill>
            </a:endParaRPr>
          </a:p>
        </p:txBody>
      </p:sp>
      <p:cxnSp>
        <p:nvCxnSpPr>
          <p:cNvPr id="254" name="Connecteur droit avec flèche 253">
            <a:extLst>
              <a:ext uri="{FF2B5EF4-FFF2-40B4-BE49-F238E27FC236}">
                <a16:creationId xmlns="" xmlns:a16="http://schemas.microsoft.com/office/drawing/2014/main" id="{BF6A7689-BCA2-4FE1-AD2C-723F73D4DB3C}"/>
              </a:ext>
            </a:extLst>
          </p:cNvPr>
          <p:cNvCxnSpPr>
            <a:cxnSpLocks/>
          </p:cNvCxnSpPr>
          <p:nvPr/>
        </p:nvCxnSpPr>
        <p:spPr>
          <a:xfrm flipH="1">
            <a:off x="3977369" y="3793704"/>
            <a:ext cx="3104" cy="302637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6" name="ZoneTexte 255">
            <a:extLst>
              <a:ext uri="{FF2B5EF4-FFF2-40B4-BE49-F238E27FC236}">
                <a16:creationId xmlns="" xmlns:a16="http://schemas.microsoft.com/office/drawing/2014/main" id="{C6A44CC7-595F-40E7-ACD2-34B08F5F7399}"/>
              </a:ext>
            </a:extLst>
          </p:cNvPr>
          <p:cNvSpPr txBox="1"/>
          <p:nvPr/>
        </p:nvSpPr>
        <p:spPr>
          <a:xfrm>
            <a:off x="3904085" y="3793704"/>
            <a:ext cx="629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>
                <a:solidFill>
                  <a:schemeClr val="bg1">
                    <a:lumMod val="65000"/>
                  </a:schemeClr>
                </a:solidFill>
              </a:rPr>
              <a:t>83 mm</a:t>
            </a:r>
            <a:endParaRPr lang="fr-FR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57" name="Connecteur droit avec flèche 256">
            <a:extLst>
              <a:ext uri="{FF2B5EF4-FFF2-40B4-BE49-F238E27FC236}">
                <a16:creationId xmlns="" xmlns:a16="http://schemas.microsoft.com/office/drawing/2014/main" id="{BF6A7689-BCA2-4FE1-AD2C-723F73D4DB3C}"/>
              </a:ext>
            </a:extLst>
          </p:cNvPr>
          <p:cNvCxnSpPr>
            <a:cxnSpLocks/>
          </p:cNvCxnSpPr>
          <p:nvPr/>
        </p:nvCxnSpPr>
        <p:spPr>
          <a:xfrm>
            <a:off x="4038355" y="3582504"/>
            <a:ext cx="1" cy="256370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8" name="ZoneTexte 257">
            <a:extLst>
              <a:ext uri="{FF2B5EF4-FFF2-40B4-BE49-F238E27FC236}">
                <a16:creationId xmlns="" xmlns:a16="http://schemas.microsoft.com/office/drawing/2014/main" id="{C6A44CC7-595F-40E7-ACD2-34B08F5F7399}"/>
              </a:ext>
            </a:extLst>
          </p:cNvPr>
          <p:cNvSpPr txBox="1"/>
          <p:nvPr/>
        </p:nvSpPr>
        <p:spPr>
          <a:xfrm>
            <a:off x="4010201" y="3562111"/>
            <a:ext cx="5909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solidFill>
                  <a:schemeClr val="accent1"/>
                </a:solidFill>
              </a:rPr>
              <a:t>79 mm</a:t>
            </a:r>
            <a:endParaRPr lang="fr-FR" sz="1100" dirty="0">
              <a:solidFill>
                <a:schemeClr val="accent1"/>
              </a:solidFill>
            </a:endParaRPr>
          </a:p>
        </p:txBody>
      </p:sp>
      <p:cxnSp>
        <p:nvCxnSpPr>
          <p:cNvPr id="259" name="Connecteur droit avec flèche 258">
            <a:extLst>
              <a:ext uri="{FF2B5EF4-FFF2-40B4-BE49-F238E27FC236}">
                <a16:creationId xmlns="" xmlns:a16="http://schemas.microsoft.com/office/drawing/2014/main" id="{BF6A7689-BCA2-4FE1-AD2C-723F73D4DB3C}"/>
              </a:ext>
            </a:extLst>
          </p:cNvPr>
          <p:cNvCxnSpPr>
            <a:cxnSpLocks/>
          </p:cNvCxnSpPr>
          <p:nvPr/>
        </p:nvCxnSpPr>
        <p:spPr>
          <a:xfrm flipV="1">
            <a:off x="11692343" y="3595326"/>
            <a:ext cx="165699" cy="118397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1" name="ZoneTexte 260">
            <a:extLst>
              <a:ext uri="{FF2B5EF4-FFF2-40B4-BE49-F238E27FC236}">
                <a16:creationId xmlns="" xmlns:a16="http://schemas.microsoft.com/office/drawing/2014/main" id="{C6A44CC7-595F-40E7-ACD2-34B08F5F7399}"/>
              </a:ext>
            </a:extLst>
          </p:cNvPr>
          <p:cNvSpPr txBox="1"/>
          <p:nvPr/>
        </p:nvSpPr>
        <p:spPr>
          <a:xfrm rot="19366213">
            <a:off x="11344502" y="3619323"/>
            <a:ext cx="969346" cy="210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dirty="0" smtClean="0">
                <a:solidFill>
                  <a:schemeClr val="accent1"/>
                </a:solidFill>
              </a:rPr>
              <a:t>92 mm</a:t>
            </a:r>
            <a:endParaRPr lang="fr-FR" sz="800" dirty="0">
              <a:solidFill>
                <a:schemeClr val="accent1"/>
              </a:solidFill>
            </a:endParaRPr>
          </a:p>
        </p:txBody>
      </p:sp>
      <p:cxnSp>
        <p:nvCxnSpPr>
          <p:cNvPr id="154" name="Connecteur droit avec flèche 153">
            <a:extLst>
              <a:ext uri="{FF2B5EF4-FFF2-40B4-BE49-F238E27FC236}">
                <a16:creationId xmlns:a16="http://schemas.microsoft.com/office/drawing/2014/main" xmlns="" id="{BF6A7689-BCA2-4FE1-AD2C-723F73D4DB3C}"/>
              </a:ext>
            </a:extLst>
          </p:cNvPr>
          <p:cNvCxnSpPr>
            <a:cxnSpLocks/>
          </p:cNvCxnSpPr>
          <p:nvPr/>
        </p:nvCxnSpPr>
        <p:spPr>
          <a:xfrm flipV="1">
            <a:off x="4875262" y="3944869"/>
            <a:ext cx="259655" cy="3256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8" name="Connecteur droit 157"/>
          <p:cNvCxnSpPr/>
          <p:nvPr/>
        </p:nvCxnSpPr>
        <p:spPr>
          <a:xfrm>
            <a:off x="4876365" y="1220525"/>
            <a:ext cx="709" cy="103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eur droit 158"/>
          <p:cNvCxnSpPr/>
          <p:nvPr/>
        </p:nvCxnSpPr>
        <p:spPr>
          <a:xfrm>
            <a:off x="4967855" y="1220369"/>
            <a:ext cx="503" cy="104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eur droit avec flèche 159"/>
          <p:cNvCxnSpPr/>
          <p:nvPr/>
        </p:nvCxnSpPr>
        <p:spPr>
          <a:xfrm flipH="1">
            <a:off x="4972931" y="1265757"/>
            <a:ext cx="129904" cy="3646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avec flèche 160"/>
          <p:cNvCxnSpPr/>
          <p:nvPr/>
        </p:nvCxnSpPr>
        <p:spPr>
          <a:xfrm>
            <a:off x="4728428" y="1265913"/>
            <a:ext cx="140873" cy="4584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eur droit 161"/>
          <p:cNvCxnSpPr/>
          <p:nvPr/>
        </p:nvCxnSpPr>
        <p:spPr>
          <a:xfrm>
            <a:off x="3764860" y="1165761"/>
            <a:ext cx="709" cy="103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163"/>
          <p:cNvCxnSpPr/>
          <p:nvPr/>
        </p:nvCxnSpPr>
        <p:spPr>
          <a:xfrm>
            <a:off x="3856350" y="1165605"/>
            <a:ext cx="503" cy="104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eur droit avec flèche 164"/>
          <p:cNvCxnSpPr/>
          <p:nvPr/>
        </p:nvCxnSpPr>
        <p:spPr>
          <a:xfrm flipH="1">
            <a:off x="3861426" y="1210993"/>
            <a:ext cx="129904" cy="3646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eur droit avec flèche 165"/>
          <p:cNvCxnSpPr/>
          <p:nvPr/>
        </p:nvCxnSpPr>
        <p:spPr>
          <a:xfrm>
            <a:off x="3616923" y="1211149"/>
            <a:ext cx="140873" cy="4584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eur droit 166"/>
          <p:cNvCxnSpPr/>
          <p:nvPr/>
        </p:nvCxnSpPr>
        <p:spPr>
          <a:xfrm flipV="1">
            <a:off x="489748" y="1637727"/>
            <a:ext cx="111722" cy="3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/>
          <p:cNvCxnSpPr/>
          <p:nvPr/>
        </p:nvCxnSpPr>
        <p:spPr>
          <a:xfrm flipV="1">
            <a:off x="489748" y="1545994"/>
            <a:ext cx="109382" cy="3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 droit avec flèche 179"/>
          <p:cNvCxnSpPr/>
          <p:nvPr/>
        </p:nvCxnSpPr>
        <p:spPr>
          <a:xfrm>
            <a:off x="540025" y="1410412"/>
            <a:ext cx="5668" cy="136905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avec flèche 180"/>
          <p:cNvCxnSpPr/>
          <p:nvPr/>
        </p:nvCxnSpPr>
        <p:spPr>
          <a:xfrm flipH="1" flipV="1">
            <a:off x="547967" y="1637727"/>
            <a:ext cx="5127" cy="139244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Rectangle 183"/>
          <p:cNvSpPr/>
          <p:nvPr/>
        </p:nvSpPr>
        <p:spPr>
          <a:xfrm flipH="1">
            <a:off x="3809981" y="1273020"/>
            <a:ext cx="85221" cy="2572158"/>
          </a:xfrm>
          <a:custGeom>
            <a:avLst/>
            <a:gdLst>
              <a:gd name="connsiteX0" fmla="*/ 0 w 105590"/>
              <a:gd name="connsiteY0" fmla="*/ 0 h 2556655"/>
              <a:gd name="connsiteX1" fmla="*/ 105590 w 105590"/>
              <a:gd name="connsiteY1" fmla="*/ 0 h 2556655"/>
              <a:gd name="connsiteX2" fmla="*/ 105590 w 105590"/>
              <a:gd name="connsiteY2" fmla="*/ 2556655 h 2556655"/>
              <a:gd name="connsiteX3" fmla="*/ 0 w 105590"/>
              <a:gd name="connsiteY3" fmla="*/ 2556655 h 2556655"/>
              <a:gd name="connsiteX4" fmla="*/ 0 w 105590"/>
              <a:gd name="connsiteY4" fmla="*/ 0 h 2556655"/>
              <a:gd name="connsiteX0" fmla="*/ 0 w 105590"/>
              <a:gd name="connsiteY0" fmla="*/ 0 h 2556655"/>
              <a:gd name="connsiteX1" fmla="*/ 105590 w 105590"/>
              <a:gd name="connsiteY1" fmla="*/ 0 h 2556655"/>
              <a:gd name="connsiteX2" fmla="*/ 105590 w 105590"/>
              <a:gd name="connsiteY2" fmla="*/ 2556655 h 2556655"/>
              <a:gd name="connsiteX3" fmla="*/ 0 w 105590"/>
              <a:gd name="connsiteY3" fmla="*/ 2436075 h 2556655"/>
              <a:gd name="connsiteX4" fmla="*/ 0 w 105590"/>
              <a:gd name="connsiteY4" fmla="*/ 0 h 2556655"/>
              <a:gd name="connsiteX0" fmla="*/ 5024 w 105590"/>
              <a:gd name="connsiteY0" fmla="*/ 0 h 2621969"/>
              <a:gd name="connsiteX1" fmla="*/ 105590 w 105590"/>
              <a:gd name="connsiteY1" fmla="*/ 65314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90196 w 105590"/>
              <a:gd name="connsiteY1" fmla="*/ 65314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65566 w 105590"/>
              <a:gd name="connsiteY1" fmla="*/ 68393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44015 w 105590"/>
              <a:gd name="connsiteY1" fmla="*/ 74550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59409 w 105590"/>
              <a:gd name="connsiteY1" fmla="*/ 49920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68645"/>
              <a:gd name="connsiteY0" fmla="*/ 0 h 2600418"/>
              <a:gd name="connsiteX1" fmla="*/ 59409 w 68645"/>
              <a:gd name="connsiteY1" fmla="*/ 49920 h 2600418"/>
              <a:gd name="connsiteX2" fmla="*/ 68645 w 68645"/>
              <a:gd name="connsiteY2" fmla="*/ 2600418 h 2600418"/>
              <a:gd name="connsiteX3" fmla="*/ 0 w 68645"/>
              <a:gd name="connsiteY3" fmla="*/ 2501389 h 2600418"/>
              <a:gd name="connsiteX4" fmla="*/ 5024 w 68645"/>
              <a:gd name="connsiteY4" fmla="*/ 0 h 2600418"/>
              <a:gd name="connsiteX0" fmla="*/ 5024 w 102511"/>
              <a:gd name="connsiteY0" fmla="*/ 0 h 2609654"/>
              <a:gd name="connsiteX1" fmla="*/ 59409 w 102511"/>
              <a:gd name="connsiteY1" fmla="*/ 49920 h 2609654"/>
              <a:gd name="connsiteX2" fmla="*/ 102511 w 102511"/>
              <a:gd name="connsiteY2" fmla="*/ 2609654 h 2609654"/>
              <a:gd name="connsiteX3" fmla="*/ 0 w 102511"/>
              <a:gd name="connsiteY3" fmla="*/ 2501389 h 2609654"/>
              <a:gd name="connsiteX4" fmla="*/ 5024 w 102511"/>
              <a:gd name="connsiteY4" fmla="*/ 0 h 2609654"/>
              <a:gd name="connsiteX0" fmla="*/ 5024 w 102511"/>
              <a:gd name="connsiteY0" fmla="*/ 0 h 2609654"/>
              <a:gd name="connsiteX1" fmla="*/ 59409 w 102511"/>
              <a:gd name="connsiteY1" fmla="*/ 49920 h 2609654"/>
              <a:gd name="connsiteX2" fmla="*/ 102511 w 102511"/>
              <a:gd name="connsiteY2" fmla="*/ 2609654 h 2609654"/>
              <a:gd name="connsiteX3" fmla="*/ 0 w 102511"/>
              <a:gd name="connsiteY3" fmla="*/ 2535256 h 2609654"/>
              <a:gd name="connsiteX4" fmla="*/ 5024 w 102511"/>
              <a:gd name="connsiteY4" fmla="*/ 0 h 2609654"/>
              <a:gd name="connsiteX0" fmla="*/ 44 w 97531"/>
              <a:gd name="connsiteY0" fmla="*/ 0 h 2609654"/>
              <a:gd name="connsiteX1" fmla="*/ 54429 w 97531"/>
              <a:gd name="connsiteY1" fmla="*/ 49920 h 2609654"/>
              <a:gd name="connsiteX2" fmla="*/ 97531 w 97531"/>
              <a:gd name="connsiteY2" fmla="*/ 2609654 h 2609654"/>
              <a:gd name="connsiteX3" fmla="*/ 44280 w 97531"/>
              <a:gd name="connsiteY3" fmla="*/ 2566044 h 2609654"/>
              <a:gd name="connsiteX4" fmla="*/ 44 w 97531"/>
              <a:gd name="connsiteY4" fmla="*/ 0 h 2609654"/>
              <a:gd name="connsiteX0" fmla="*/ 39 w 97526"/>
              <a:gd name="connsiteY0" fmla="*/ 0 h 2609654"/>
              <a:gd name="connsiteX1" fmla="*/ 54424 w 97526"/>
              <a:gd name="connsiteY1" fmla="*/ 49920 h 2609654"/>
              <a:gd name="connsiteX2" fmla="*/ 97526 w 97526"/>
              <a:gd name="connsiteY2" fmla="*/ 2609654 h 2609654"/>
              <a:gd name="connsiteX3" fmla="*/ 50432 w 97526"/>
              <a:gd name="connsiteY3" fmla="*/ 2572202 h 2609654"/>
              <a:gd name="connsiteX4" fmla="*/ 39 w 97526"/>
              <a:gd name="connsiteY4" fmla="*/ 0 h 2609654"/>
              <a:gd name="connsiteX0" fmla="*/ 47 w 88298"/>
              <a:gd name="connsiteY0" fmla="*/ 0 h 2597339"/>
              <a:gd name="connsiteX1" fmla="*/ 45196 w 88298"/>
              <a:gd name="connsiteY1" fmla="*/ 37605 h 2597339"/>
              <a:gd name="connsiteX2" fmla="*/ 88298 w 88298"/>
              <a:gd name="connsiteY2" fmla="*/ 2597339 h 2597339"/>
              <a:gd name="connsiteX3" fmla="*/ 41204 w 88298"/>
              <a:gd name="connsiteY3" fmla="*/ 2559887 h 2597339"/>
              <a:gd name="connsiteX4" fmla="*/ 47 w 88298"/>
              <a:gd name="connsiteY4" fmla="*/ 0 h 2597339"/>
              <a:gd name="connsiteX0" fmla="*/ 47 w 88298"/>
              <a:gd name="connsiteY0" fmla="*/ 0 h 2597339"/>
              <a:gd name="connsiteX1" fmla="*/ 45196 w 88298"/>
              <a:gd name="connsiteY1" fmla="*/ 28368 h 2597339"/>
              <a:gd name="connsiteX2" fmla="*/ 88298 w 88298"/>
              <a:gd name="connsiteY2" fmla="*/ 2597339 h 2597339"/>
              <a:gd name="connsiteX3" fmla="*/ 41204 w 88298"/>
              <a:gd name="connsiteY3" fmla="*/ 2559887 h 2597339"/>
              <a:gd name="connsiteX4" fmla="*/ 47 w 88298"/>
              <a:gd name="connsiteY4" fmla="*/ 0 h 2597339"/>
              <a:gd name="connsiteX0" fmla="*/ 50 w 85222"/>
              <a:gd name="connsiteY0" fmla="*/ 2420 h 2568971"/>
              <a:gd name="connsiteX1" fmla="*/ 42120 w 85222"/>
              <a:gd name="connsiteY1" fmla="*/ 0 h 2568971"/>
              <a:gd name="connsiteX2" fmla="*/ 85222 w 85222"/>
              <a:gd name="connsiteY2" fmla="*/ 2568971 h 2568971"/>
              <a:gd name="connsiteX3" fmla="*/ 38128 w 85222"/>
              <a:gd name="connsiteY3" fmla="*/ 2531519 h 2568971"/>
              <a:gd name="connsiteX4" fmla="*/ 50 w 85222"/>
              <a:gd name="connsiteY4" fmla="*/ 2420 h 2568971"/>
              <a:gd name="connsiteX0" fmla="*/ 47 w 85219"/>
              <a:gd name="connsiteY0" fmla="*/ 2420 h 2568971"/>
              <a:gd name="connsiteX1" fmla="*/ 42117 w 85219"/>
              <a:gd name="connsiteY1" fmla="*/ 0 h 2568971"/>
              <a:gd name="connsiteX2" fmla="*/ 85219 w 85219"/>
              <a:gd name="connsiteY2" fmla="*/ 2568971 h 2568971"/>
              <a:gd name="connsiteX3" fmla="*/ 41204 w 85219"/>
              <a:gd name="connsiteY3" fmla="*/ 2534594 h 2568971"/>
              <a:gd name="connsiteX4" fmla="*/ 47 w 85219"/>
              <a:gd name="connsiteY4" fmla="*/ 2420 h 2568971"/>
              <a:gd name="connsiteX0" fmla="*/ 47 w 85219"/>
              <a:gd name="connsiteY0" fmla="*/ 2420 h 2568971"/>
              <a:gd name="connsiteX1" fmla="*/ 42117 w 85219"/>
              <a:gd name="connsiteY1" fmla="*/ 0 h 2568971"/>
              <a:gd name="connsiteX2" fmla="*/ 85219 w 85219"/>
              <a:gd name="connsiteY2" fmla="*/ 2568971 h 2568971"/>
              <a:gd name="connsiteX3" fmla="*/ 41204 w 85219"/>
              <a:gd name="connsiteY3" fmla="*/ 2539350 h 2568971"/>
              <a:gd name="connsiteX4" fmla="*/ 47 w 85219"/>
              <a:gd name="connsiteY4" fmla="*/ 2420 h 2568971"/>
              <a:gd name="connsiteX0" fmla="*/ 51 w 85223"/>
              <a:gd name="connsiteY0" fmla="*/ 2420 h 2568971"/>
              <a:gd name="connsiteX1" fmla="*/ 42121 w 85223"/>
              <a:gd name="connsiteY1" fmla="*/ 0 h 2568971"/>
              <a:gd name="connsiteX2" fmla="*/ 85223 w 85223"/>
              <a:gd name="connsiteY2" fmla="*/ 2568971 h 2568971"/>
              <a:gd name="connsiteX3" fmla="*/ 36445 w 85223"/>
              <a:gd name="connsiteY3" fmla="*/ 2539350 h 2568971"/>
              <a:gd name="connsiteX4" fmla="*/ 51 w 85223"/>
              <a:gd name="connsiteY4" fmla="*/ 2420 h 2568971"/>
              <a:gd name="connsiteX0" fmla="*/ 49 w 85221"/>
              <a:gd name="connsiteY0" fmla="*/ 2420 h 2568971"/>
              <a:gd name="connsiteX1" fmla="*/ 42119 w 85221"/>
              <a:gd name="connsiteY1" fmla="*/ 0 h 2568971"/>
              <a:gd name="connsiteX2" fmla="*/ 85221 w 85221"/>
              <a:gd name="connsiteY2" fmla="*/ 2568971 h 2568971"/>
              <a:gd name="connsiteX3" fmla="*/ 38824 w 85221"/>
              <a:gd name="connsiteY3" fmla="*/ 2539350 h 2568971"/>
              <a:gd name="connsiteX4" fmla="*/ 49 w 85221"/>
              <a:gd name="connsiteY4" fmla="*/ 2420 h 256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1" h="2568971">
                <a:moveTo>
                  <a:pt x="49" y="2420"/>
                </a:moveTo>
                <a:lnTo>
                  <a:pt x="42119" y="0"/>
                </a:lnTo>
                <a:cubicBezTo>
                  <a:pt x="47250" y="852218"/>
                  <a:pt x="80090" y="1716753"/>
                  <a:pt x="85221" y="2568971"/>
                </a:cubicBezTo>
                <a:lnTo>
                  <a:pt x="38824" y="2539350"/>
                </a:lnTo>
                <a:cubicBezTo>
                  <a:pt x="40499" y="1705554"/>
                  <a:pt x="-1626" y="836216"/>
                  <a:pt x="49" y="2420"/>
                </a:cubicBez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Rectangle 239"/>
          <p:cNvSpPr/>
          <p:nvPr/>
        </p:nvSpPr>
        <p:spPr>
          <a:xfrm>
            <a:off x="3804089" y="3777734"/>
            <a:ext cx="118442" cy="403338"/>
          </a:xfrm>
          <a:custGeom>
            <a:avLst/>
            <a:gdLst>
              <a:gd name="connsiteX0" fmla="*/ 0 w 159837"/>
              <a:gd name="connsiteY0" fmla="*/ 0 h 339618"/>
              <a:gd name="connsiteX1" fmla="*/ 159837 w 159837"/>
              <a:gd name="connsiteY1" fmla="*/ 0 h 339618"/>
              <a:gd name="connsiteX2" fmla="*/ 159837 w 159837"/>
              <a:gd name="connsiteY2" fmla="*/ 339618 h 339618"/>
              <a:gd name="connsiteX3" fmla="*/ 0 w 159837"/>
              <a:gd name="connsiteY3" fmla="*/ 339618 h 339618"/>
              <a:gd name="connsiteX4" fmla="*/ 0 w 159837"/>
              <a:gd name="connsiteY4" fmla="*/ 0 h 339618"/>
              <a:gd name="connsiteX0" fmla="*/ 0 w 159837"/>
              <a:gd name="connsiteY0" fmla="*/ 66102 h 405720"/>
              <a:gd name="connsiteX1" fmla="*/ 159837 w 159837"/>
              <a:gd name="connsiteY1" fmla="*/ 0 h 405720"/>
              <a:gd name="connsiteX2" fmla="*/ 159837 w 159837"/>
              <a:gd name="connsiteY2" fmla="*/ 405720 h 405720"/>
              <a:gd name="connsiteX3" fmla="*/ 0 w 159837"/>
              <a:gd name="connsiteY3" fmla="*/ 405720 h 405720"/>
              <a:gd name="connsiteX4" fmla="*/ 0 w 159837"/>
              <a:gd name="connsiteY4" fmla="*/ 66102 h 405720"/>
              <a:gd name="connsiteX0" fmla="*/ 0 w 159837"/>
              <a:gd name="connsiteY0" fmla="*/ 66102 h 405720"/>
              <a:gd name="connsiteX1" fmla="*/ 159837 w 159837"/>
              <a:gd name="connsiteY1" fmla="*/ 0 h 405720"/>
              <a:gd name="connsiteX2" fmla="*/ 159837 w 159837"/>
              <a:gd name="connsiteY2" fmla="*/ 310240 h 405720"/>
              <a:gd name="connsiteX3" fmla="*/ 0 w 159837"/>
              <a:gd name="connsiteY3" fmla="*/ 405720 h 405720"/>
              <a:gd name="connsiteX4" fmla="*/ 0 w 159837"/>
              <a:gd name="connsiteY4" fmla="*/ 66102 h 405720"/>
              <a:gd name="connsiteX0" fmla="*/ 0 w 159837"/>
              <a:gd name="connsiteY0" fmla="*/ 66102 h 405720"/>
              <a:gd name="connsiteX1" fmla="*/ 159837 w 159837"/>
              <a:gd name="connsiteY1" fmla="*/ 0 h 405720"/>
              <a:gd name="connsiteX2" fmla="*/ 159837 w 159837"/>
              <a:gd name="connsiteY2" fmla="*/ 310240 h 405720"/>
              <a:gd name="connsiteX3" fmla="*/ 0 w 159837"/>
              <a:gd name="connsiteY3" fmla="*/ 405720 h 405720"/>
              <a:gd name="connsiteX4" fmla="*/ 0 w 159837"/>
              <a:gd name="connsiteY4" fmla="*/ 66102 h 405720"/>
              <a:gd name="connsiteX0" fmla="*/ 0 w 159837"/>
              <a:gd name="connsiteY0" fmla="*/ 66102 h 405720"/>
              <a:gd name="connsiteX1" fmla="*/ 159837 w 159837"/>
              <a:gd name="connsiteY1" fmla="*/ 0 h 405720"/>
              <a:gd name="connsiteX2" fmla="*/ 159837 w 159837"/>
              <a:gd name="connsiteY2" fmla="*/ 310240 h 405720"/>
              <a:gd name="connsiteX3" fmla="*/ 0 w 159837"/>
              <a:gd name="connsiteY3" fmla="*/ 405720 h 405720"/>
              <a:gd name="connsiteX4" fmla="*/ 0 w 159837"/>
              <a:gd name="connsiteY4" fmla="*/ 66102 h 405720"/>
              <a:gd name="connsiteX0" fmla="*/ 6696 w 159837"/>
              <a:gd name="connsiteY0" fmla="*/ 68483 h 405720"/>
              <a:gd name="connsiteX1" fmla="*/ 159837 w 159837"/>
              <a:gd name="connsiteY1" fmla="*/ 0 h 405720"/>
              <a:gd name="connsiteX2" fmla="*/ 159837 w 159837"/>
              <a:gd name="connsiteY2" fmla="*/ 310240 h 405720"/>
              <a:gd name="connsiteX3" fmla="*/ 0 w 159837"/>
              <a:gd name="connsiteY3" fmla="*/ 405720 h 405720"/>
              <a:gd name="connsiteX4" fmla="*/ 6696 w 159837"/>
              <a:gd name="connsiteY4" fmla="*/ 68483 h 405720"/>
              <a:gd name="connsiteX0" fmla="*/ 0 w 159838"/>
              <a:gd name="connsiteY0" fmla="*/ 68483 h 405720"/>
              <a:gd name="connsiteX1" fmla="*/ 159838 w 159838"/>
              <a:gd name="connsiteY1" fmla="*/ 0 h 405720"/>
              <a:gd name="connsiteX2" fmla="*/ 159838 w 159838"/>
              <a:gd name="connsiteY2" fmla="*/ 310240 h 405720"/>
              <a:gd name="connsiteX3" fmla="*/ 1 w 159838"/>
              <a:gd name="connsiteY3" fmla="*/ 405720 h 405720"/>
              <a:gd name="connsiteX4" fmla="*/ 0 w 159838"/>
              <a:gd name="connsiteY4" fmla="*/ 68483 h 405720"/>
              <a:gd name="connsiteX0" fmla="*/ 6696 w 166534"/>
              <a:gd name="connsiteY0" fmla="*/ 68483 h 403338"/>
              <a:gd name="connsiteX1" fmla="*/ 166534 w 166534"/>
              <a:gd name="connsiteY1" fmla="*/ 0 h 403338"/>
              <a:gd name="connsiteX2" fmla="*/ 166534 w 166534"/>
              <a:gd name="connsiteY2" fmla="*/ 310240 h 403338"/>
              <a:gd name="connsiteX3" fmla="*/ 0 w 166534"/>
              <a:gd name="connsiteY3" fmla="*/ 403338 h 403338"/>
              <a:gd name="connsiteX4" fmla="*/ 6696 w 166534"/>
              <a:gd name="connsiteY4" fmla="*/ 68483 h 40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534" h="403338">
                <a:moveTo>
                  <a:pt x="6696" y="68483"/>
                </a:moveTo>
                <a:lnTo>
                  <a:pt x="166534" y="0"/>
                </a:lnTo>
                <a:lnTo>
                  <a:pt x="166534" y="310240"/>
                </a:lnTo>
                <a:lnTo>
                  <a:pt x="0" y="403338"/>
                </a:lnTo>
                <a:cubicBezTo>
                  <a:pt x="0" y="290926"/>
                  <a:pt x="6696" y="180895"/>
                  <a:pt x="6696" y="68483"/>
                </a:cubicBez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4" name="Connecteur droit 243"/>
          <p:cNvCxnSpPr/>
          <p:nvPr/>
        </p:nvCxnSpPr>
        <p:spPr>
          <a:xfrm>
            <a:off x="3833625" y="3634639"/>
            <a:ext cx="0" cy="2828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ZoneTexte 196"/>
          <p:cNvSpPr txBox="1"/>
          <p:nvPr/>
        </p:nvSpPr>
        <p:spPr>
          <a:xfrm>
            <a:off x="5609828" y="3616797"/>
            <a:ext cx="784490" cy="2798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bg1"/>
                </a:solidFill>
              </a:rPr>
              <a:t>Moniteur</a:t>
            </a:r>
            <a:endParaRPr lang="fr-FR" sz="1100" dirty="0">
              <a:solidFill>
                <a:schemeClr val="bg1"/>
              </a:solidFill>
            </a:endParaRPr>
          </a:p>
        </p:txBody>
      </p:sp>
      <p:cxnSp>
        <p:nvCxnSpPr>
          <p:cNvPr id="200" name="Connecteur droit avec flèche 199">
            <a:extLst>
              <a:ext uri="{FF2B5EF4-FFF2-40B4-BE49-F238E27FC236}">
                <a16:creationId xmlns:a16="http://schemas.microsoft.com/office/drawing/2014/main" xmlns="" id="{BF6A7689-BCA2-4FE1-AD2C-723F73D4DB3C}"/>
              </a:ext>
            </a:extLst>
          </p:cNvPr>
          <p:cNvCxnSpPr>
            <a:cxnSpLocks/>
          </p:cNvCxnSpPr>
          <p:nvPr/>
        </p:nvCxnSpPr>
        <p:spPr>
          <a:xfrm flipV="1">
            <a:off x="3842384" y="4111448"/>
            <a:ext cx="135150" cy="102872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1" name="ZoneTexte 200">
            <a:extLst>
              <a:ext uri="{FF2B5EF4-FFF2-40B4-BE49-F238E27FC236}">
                <a16:creationId xmlns:a16="http://schemas.microsoft.com/office/drawing/2014/main" xmlns="" id="{C6A44CC7-595F-40E7-ACD2-34B08F5F7399}"/>
              </a:ext>
            </a:extLst>
          </p:cNvPr>
          <p:cNvSpPr txBox="1"/>
          <p:nvPr/>
        </p:nvSpPr>
        <p:spPr>
          <a:xfrm>
            <a:off x="3769243" y="4143821"/>
            <a:ext cx="44417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00" dirty="0" smtClean="0">
                <a:solidFill>
                  <a:schemeClr val="accent1"/>
                </a:solidFill>
              </a:rPr>
              <a:t>92 mm</a:t>
            </a:r>
            <a:endParaRPr lang="fr-FR" sz="500" dirty="0">
              <a:solidFill>
                <a:schemeClr val="accent1"/>
              </a:solidFill>
            </a:endParaRPr>
          </a:p>
        </p:txBody>
      </p:sp>
      <p:grpSp>
        <p:nvGrpSpPr>
          <p:cNvPr id="248" name="Groupe 247"/>
          <p:cNvGrpSpPr/>
          <p:nvPr/>
        </p:nvGrpSpPr>
        <p:grpSpPr>
          <a:xfrm>
            <a:off x="9198729" y="1356738"/>
            <a:ext cx="2602308" cy="2936368"/>
            <a:chOff x="9192753" y="1356738"/>
            <a:chExt cx="2602308" cy="2936368"/>
          </a:xfrm>
        </p:grpSpPr>
        <p:grpSp>
          <p:nvGrpSpPr>
            <p:cNvPr id="52" name="Groupe 51"/>
            <p:cNvGrpSpPr/>
            <p:nvPr/>
          </p:nvGrpSpPr>
          <p:grpSpPr>
            <a:xfrm>
              <a:off x="9192753" y="1356738"/>
              <a:ext cx="2528689" cy="2936368"/>
              <a:chOff x="9058258" y="1315185"/>
              <a:chExt cx="2528689" cy="2936368"/>
            </a:xfrm>
          </p:grpSpPr>
          <p:sp>
            <p:nvSpPr>
              <p:cNvPr id="213" name="Rectangle 183"/>
              <p:cNvSpPr/>
              <p:nvPr/>
            </p:nvSpPr>
            <p:spPr>
              <a:xfrm rot="705474">
                <a:off x="11246377" y="3538139"/>
                <a:ext cx="264445" cy="713414"/>
              </a:xfrm>
              <a:custGeom>
                <a:avLst/>
                <a:gdLst>
                  <a:gd name="connsiteX0" fmla="*/ 0 w 118904"/>
                  <a:gd name="connsiteY0" fmla="*/ 0 h 615591"/>
                  <a:gd name="connsiteX1" fmla="*/ 118904 w 118904"/>
                  <a:gd name="connsiteY1" fmla="*/ 0 h 615591"/>
                  <a:gd name="connsiteX2" fmla="*/ 118904 w 118904"/>
                  <a:gd name="connsiteY2" fmla="*/ 615591 h 615591"/>
                  <a:gd name="connsiteX3" fmla="*/ 0 w 118904"/>
                  <a:gd name="connsiteY3" fmla="*/ 615591 h 615591"/>
                  <a:gd name="connsiteX4" fmla="*/ 0 w 118904"/>
                  <a:gd name="connsiteY4" fmla="*/ 0 h 615591"/>
                  <a:gd name="connsiteX0" fmla="*/ 0 w 118904"/>
                  <a:gd name="connsiteY0" fmla="*/ 17679 h 633270"/>
                  <a:gd name="connsiteX1" fmla="*/ 110360 w 118904"/>
                  <a:gd name="connsiteY1" fmla="*/ 0 h 633270"/>
                  <a:gd name="connsiteX2" fmla="*/ 118904 w 118904"/>
                  <a:gd name="connsiteY2" fmla="*/ 633270 h 633270"/>
                  <a:gd name="connsiteX3" fmla="*/ 0 w 118904"/>
                  <a:gd name="connsiteY3" fmla="*/ 633270 h 633270"/>
                  <a:gd name="connsiteX4" fmla="*/ 0 w 118904"/>
                  <a:gd name="connsiteY4" fmla="*/ 17679 h 633270"/>
                  <a:gd name="connsiteX0" fmla="*/ 0 w 134158"/>
                  <a:gd name="connsiteY0" fmla="*/ 37881 h 633270"/>
                  <a:gd name="connsiteX1" fmla="*/ 125614 w 134158"/>
                  <a:gd name="connsiteY1" fmla="*/ 0 h 633270"/>
                  <a:gd name="connsiteX2" fmla="*/ 134158 w 134158"/>
                  <a:gd name="connsiteY2" fmla="*/ 633270 h 633270"/>
                  <a:gd name="connsiteX3" fmla="*/ 15254 w 134158"/>
                  <a:gd name="connsiteY3" fmla="*/ 633270 h 633270"/>
                  <a:gd name="connsiteX4" fmla="*/ 0 w 134158"/>
                  <a:gd name="connsiteY4" fmla="*/ 37881 h 633270"/>
                  <a:gd name="connsiteX0" fmla="*/ 0 w 134158"/>
                  <a:gd name="connsiteY0" fmla="*/ 40212 h 635601"/>
                  <a:gd name="connsiteX1" fmla="*/ 125129 w 134158"/>
                  <a:gd name="connsiteY1" fmla="*/ 0 h 635601"/>
                  <a:gd name="connsiteX2" fmla="*/ 134158 w 134158"/>
                  <a:gd name="connsiteY2" fmla="*/ 635601 h 635601"/>
                  <a:gd name="connsiteX3" fmla="*/ 15254 w 134158"/>
                  <a:gd name="connsiteY3" fmla="*/ 635601 h 635601"/>
                  <a:gd name="connsiteX4" fmla="*/ 0 w 134158"/>
                  <a:gd name="connsiteY4" fmla="*/ 40212 h 635601"/>
                  <a:gd name="connsiteX0" fmla="*/ 38945 w 173103"/>
                  <a:gd name="connsiteY0" fmla="*/ 40212 h 635601"/>
                  <a:gd name="connsiteX1" fmla="*/ 164074 w 173103"/>
                  <a:gd name="connsiteY1" fmla="*/ 0 h 635601"/>
                  <a:gd name="connsiteX2" fmla="*/ 173103 w 173103"/>
                  <a:gd name="connsiteY2" fmla="*/ 635601 h 635601"/>
                  <a:gd name="connsiteX3" fmla="*/ 0 w 173103"/>
                  <a:gd name="connsiteY3" fmla="*/ 632288 h 635601"/>
                  <a:gd name="connsiteX4" fmla="*/ 38945 w 173103"/>
                  <a:gd name="connsiteY4" fmla="*/ 40212 h 635601"/>
                  <a:gd name="connsiteX0" fmla="*/ 38945 w 164074"/>
                  <a:gd name="connsiteY0" fmla="*/ 40212 h 632964"/>
                  <a:gd name="connsiteX1" fmla="*/ 164074 w 164074"/>
                  <a:gd name="connsiteY1" fmla="*/ 0 h 632964"/>
                  <a:gd name="connsiteX2" fmla="*/ 92288 w 164074"/>
                  <a:gd name="connsiteY2" fmla="*/ 632964 h 632964"/>
                  <a:gd name="connsiteX3" fmla="*/ 0 w 164074"/>
                  <a:gd name="connsiteY3" fmla="*/ 632288 h 632964"/>
                  <a:gd name="connsiteX4" fmla="*/ 38945 w 164074"/>
                  <a:gd name="connsiteY4" fmla="*/ 40212 h 632964"/>
                  <a:gd name="connsiteX0" fmla="*/ 78577 w 164074"/>
                  <a:gd name="connsiteY0" fmla="*/ 31963 h 632964"/>
                  <a:gd name="connsiteX1" fmla="*/ 164074 w 164074"/>
                  <a:gd name="connsiteY1" fmla="*/ 0 h 632964"/>
                  <a:gd name="connsiteX2" fmla="*/ 92288 w 164074"/>
                  <a:gd name="connsiteY2" fmla="*/ 632964 h 632964"/>
                  <a:gd name="connsiteX3" fmla="*/ 0 w 164074"/>
                  <a:gd name="connsiteY3" fmla="*/ 632288 h 632964"/>
                  <a:gd name="connsiteX4" fmla="*/ 78577 w 164074"/>
                  <a:gd name="connsiteY4" fmla="*/ 31963 h 632964"/>
                  <a:gd name="connsiteX0" fmla="*/ 78577 w 165920"/>
                  <a:gd name="connsiteY0" fmla="*/ 34779 h 635780"/>
                  <a:gd name="connsiteX1" fmla="*/ 165920 w 165920"/>
                  <a:gd name="connsiteY1" fmla="*/ 0 h 635780"/>
                  <a:gd name="connsiteX2" fmla="*/ 92288 w 165920"/>
                  <a:gd name="connsiteY2" fmla="*/ 635780 h 635780"/>
                  <a:gd name="connsiteX3" fmla="*/ 0 w 165920"/>
                  <a:gd name="connsiteY3" fmla="*/ 635104 h 635780"/>
                  <a:gd name="connsiteX4" fmla="*/ 78577 w 165920"/>
                  <a:gd name="connsiteY4" fmla="*/ 34779 h 635780"/>
                  <a:gd name="connsiteX0" fmla="*/ 77216 w 165920"/>
                  <a:gd name="connsiteY0" fmla="*/ 39927 h 635780"/>
                  <a:gd name="connsiteX1" fmla="*/ 165920 w 165920"/>
                  <a:gd name="connsiteY1" fmla="*/ 0 h 635780"/>
                  <a:gd name="connsiteX2" fmla="*/ 92288 w 165920"/>
                  <a:gd name="connsiteY2" fmla="*/ 635780 h 635780"/>
                  <a:gd name="connsiteX3" fmla="*/ 0 w 165920"/>
                  <a:gd name="connsiteY3" fmla="*/ 635104 h 635780"/>
                  <a:gd name="connsiteX4" fmla="*/ 77216 w 165920"/>
                  <a:gd name="connsiteY4" fmla="*/ 39927 h 635780"/>
                  <a:gd name="connsiteX0" fmla="*/ 75760 w 165920"/>
                  <a:gd name="connsiteY0" fmla="*/ 32932 h 635780"/>
                  <a:gd name="connsiteX1" fmla="*/ 165920 w 165920"/>
                  <a:gd name="connsiteY1" fmla="*/ 0 h 635780"/>
                  <a:gd name="connsiteX2" fmla="*/ 92288 w 165920"/>
                  <a:gd name="connsiteY2" fmla="*/ 635780 h 635780"/>
                  <a:gd name="connsiteX3" fmla="*/ 0 w 165920"/>
                  <a:gd name="connsiteY3" fmla="*/ 635104 h 635780"/>
                  <a:gd name="connsiteX4" fmla="*/ 75760 w 165920"/>
                  <a:gd name="connsiteY4" fmla="*/ 32932 h 635780"/>
                  <a:gd name="connsiteX0" fmla="*/ 48270 w 165920"/>
                  <a:gd name="connsiteY0" fmla="*/ 41087 h 635780"/>
                  <a:gd name="connsiteX1" fmla="*/ 165920 w 165920"/>
                  <a:gd name="connsiteY1" fmla="*/ 0 h 635780"/>
                  <a:gd name="connsiteX2" fmla="*/ 92288 w 165920"/>
                  <a:gd name="connsiteY2" fmla="*/ 635780 h 635780"/>
                  <a:gd name="connsiteX3" fmla="*/ 0 w 165920"/>
                  <a:gd name="connsiteY3" fmla="*/ 635104 h 635780"/>
                  <a:gd name="connsiteX4" fmla="*/ 48270 w 165920"/>
                  <a:gd name="connsiteY4" fmla="*/ 41087 h 635780"/>
                  <a:gd name="connsiteX0" fmla="*/ 48270 w 164464"/>
                  <a:gd name="connsiteY0" fmla="*/ 48079 h 642772"/>
                  <a:gd name="connsiteX1" fmla="*/ 164464 w 164464"/>
                  <a:gd name="connsiteY1" fmla="*/ 0 h 642772"/>
                  <a:gd name="connsiteX2" fmla="*/ 92288 w 164464"/>
                  <a:gd name="connsiteY2" fmla="*/ 642772 h 642772"/>
                  <a:gd name="connsiteX3" fmla="*/ 0 w 164464"/>
                  <a:gd name="connsiteY3" fmla="*/ 642096 h 642772"/>
                  <a:gd name="connsiteX4" fmla="*/ 48270 w 164464"/>
                  <a:gd name="connsiteY4" fmla="*/ 48079 h 642772"/>
                  <a:gd name="connsiteX0" fmla="*/ 49726 w 164464"/>
                  <a:gd name="connsiteY0" fmla="*/ 55073 h 642772"/>
                  <a:gd name="connsiteX1" fmla="*/ 164464 w 164464"/>
                  <a:gd name="connsiteY1" fmla="*/ 0 h 642772"/>
                  <a:gd name="connsiteX2" fmla="*/ 92288 w 164464"/>
                  <a:gd name="connsiteY2" fmla="*/ 642772 h 642772"/>
                  <a:gd name="connsiteX3" fmla="*/ 0 w 164464"/>
                  <a:gd name="connsiteY3" fmla="*/ 642096 h 642772"/>
                  <a:gd name="connsiteX4" fmla="*/ 49726 w 164464"/>
                  <a:gd name="connsiteY4" fmla="*/ 55073 h 642772"/>
                  <a:gd name="connsiteX0" fmla="*/ 48756 w 164464"/>
                  <a:gd name="connsiteY0" fmla="*/ 50411 h 642772"/>
                  <a:gd name="connsiteX1" fmla="*/ 164464 w 164464"/>
                  <a:gd name="connsiteY1" fmla="*/ 0 h 642772"/>
                  <a:gd name="connsiteX2" fmla="*/ 92288 w 164464"/>
                  <a:gd name="connsiteY2" fmla="*/ 642772 h 642772"/>
                  <a:gd name="connsiteX3" fmla="*/ 0 w 164464"/>
                  <a:gd name="connsiteY3" fmla="*/ 642096 h 642772"/>
                  <a:gd name="connsiteX4" fmla="*/ 48756 w 164464"/>
                  <a:gd name="connsiteY4" fmla="*/ 50411 h 642772"/>
                  <a:gd name="connsiteX0" fmla="*/ 50802 w 166510"/>
                  <a:gd name="connsiteY0" fmla="*/ 50411 h 679007"/>
                  <a:gd name="connsiteX1" fmla="*/ 166510 w 166510"/>
                  <a:gd name="connsiteY1" fmla="*/ 0 h 679007"/>
                  <a:gd name="connsiteX2" fmla="*/ 94334 w 166510"/>
                  <a:gd name="connsiteY2" fmla="*/ 642772 h 679007"/>
                  <a:gd name="connsiteX3" fmla="*/ 0 w 166510"/>
                  <a:gd name="connsiteY3" fmla="*/ 679007 h 679007"/>
                  <a:gd name="connsiteX4" fmla="*/ 50802 w 166510"/>
                  <a:gd name="connsiteY4" fmla="*/ 50411 h 679007"/>
                  <a:gd name="connsiteX0" fmla="*/ 52257 w 167965"/>
                  <a:gd name="connsiteY0" fmla="*/ 50411 h 672013"/>
                  <a:gd name="connsiteX1" fmla="*/ 167965 w 167965"/>
                  <a:gd name="connsiteY1" fmla="*/ 0 h 672013"/>
                  <a:gd name="connsiteX2" fmla="*/ 95789 w 167965"/>
                  <a:gd name="connsiteY2" fmla="*/ 642772 h 672013"/>
                  <a:gd name="connsiteX3" fmla="*/ 0 w 167965"/>
                  <a:gd name="connsiteY3" fmla="*/ 672013 h 672013"/>
                  <a:gd name="connsiteX4" fmla="*/ 52257 w 167965"/>
                  <a:gd name="connsiteY4" fmla="*/ 50411 h 672013"/>
                  <a:gd name="connsiteX0" fmla="*/ 73239 w 188947"/>
                  <a:gd name="connsiteY0" fmla="*/ 50411 h 676381"/>
                  <a:gd name="connsiteX1" fmla="*/ 188947 w 188947"/>
                  <a:gd name="connsiteY1" fmla="*/ 0 h 676381"/>
                  <a:gd name="connsiteX2" fmla="*/ 116771 w 188947"/>
                  <a:gd name="connsiteY2" fmla="*/ 642772 h 676381"/>
                  <a:gd name="connsiteX3" fmla="*/ 0 w 188947"/>
                  <a:gd name="connsiteY3" fmla="*/ 676381 h 676381"/>
                  <a:gd name="connsiteX4" fmla="*/ 73239 w 188947"/>
                  <a:gd name="connsiteY4" fmla="*/ 50411 h 676381"/>
                  <a:gd name="connsiteX0" fmla="*/ 73239 w 188947"/>
                  <a:gd name="connsiteY0" fmla="*/ 50411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73239 w 188947"/>
                  <a:gd name="connsiteY4" fmla="*/ 50411 h 676381"/>
                  <a:gd name="connsiteX0" fmla="*/ 73239 w 188947"/>
                  <a:gd name="connsiteY0" fmla="*/ 50411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73239 w 188947"/>
                  <a:gd name="connsiteY4" fmla="*/ 50411 h 676381"/>
                  <a:gd name="connsiteX0" fmla="*/ 70907 w 188947"/>
                  <a:gd name="connsiteY0" fmla="*/ 50897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70907 w 188947"/>
                  <a:gd name="connsiteY4" fmla="*/ 50897 h 676381"/>
                  <a:gd name="connsiteX0" fmla="*/ 72753 w 188947"/>
                  <a:gd name="connsiteY0" fmla="*/ 48081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72753 w 188947"/>
                  <a:gd name="connsiteY4" fmla="*/ 48081 h 676381"/>
                  <a:gd name="connsiteX0" fmla="*/ 72753 w 188947"/>
                  <a:gd name="connsiteY0" fmla="*/ 48081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72753 w 188947"/>
                  <a:gd name="connsiteY4" fmla="*/ 48081 h 676381"/>
                  <a:gd name="connsiteX0" fmla="*/ 68481 w 188947"/>
                  <a:gd name="connsiteY0" fmla="*/ 39241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68481 w 188947"/>
                  <a:gd name="connsiteY4" fmla="*/ 39241 h 676381"/>
                  <a:gd name="connsiteX0" fmla="*/ 68966 w 188947"/>
                  <a:gd name="connsiteY0" fmla="*/ 41572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68966 w 188947"/>
                  <a:gd name="connsiteY4" fmla="*/ 41572 h 676381"/>
                  <a:gd name="connsiteX0" fmla="*/ 69451 w 188947"/>
                  <a:gd name="connsiteY0" fmla="*/ 43903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69451 w 188947"/>
                  <a:gd name="connsiteY4" fmla="*/ 43903 h 676381"/>
                  <a:gd name="connsiteX0" fmla="*/ 70422 w 188947"/>
                  <a:gd name="connsiteY0" fmla="*/ 48566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70422 w 188947"/>
                  <a:gd name="connsiteY4" fmla="*/ 48566 h 676381"/>
                  <a:gd name="connsiteX0" fmla="*/ 68272 w 188947"/>
                  <a:gd name="connsiteY0" fmla="*/ 49042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68272 w 188947"/>
                  <a:gd name="connsiteY4" fmla="*/ 49042 h 676381"/>
                  <a:gd name="connsiteX0" fmla="*/ 68272 w 188947"/>
                  <a:gd name="connsiteY0" fmla="*/ 49042 h 676381"/>
                  <a:gd name="connsiteX1" fmla="*/ 188947 w 188947"/>
                  <a:gd name="connsiteY1" fmla="*/ 0 h 676381"/>
                  <a:gd name="connsiteX2" fmla="*/ 118523 w 188947"/>
                  <a:gd name="connsiteY2" fmla="*/ 627814 h 676381"/>
                  <a:gd name="connsiteX3" fmla="*/ 0 w 188947"/>
                  <a:gd name="connsiteY3" fmla="*/ 676381 h 676381"/>
                  <a:gd name="connsiteX4" fmla="*/ 68272 w 188947"/>
                  <a:gd name="connsiteY4" fmla="*/ 49042 h 676381"/>
                  <a:gd name="connsiteX0" fmla="*/ 68272 w 190290"/>
                  <a:gd name="connsiteY0" fmla="*/ 42178 h 669517"/>
                  <a:gd name="connsiteX1" fmla="*/ 190290 w 190290"/>
                  <a:gd name="connsiteY1" fmla="*/ 0 h 669517"/>
                  <a:gd name="connsiteX2" fmla="*/ 118523 w 190290"/>
                  <a:gd name="connsiteY2" fmla="*/ 620950 h 669517"/>
                  <a:gd name="connsiteX3" fmla="*/ 0 w 190290"/>
                  <a:gd name="connsiteY3" fmla="*/ 669517 h 669517"/>
                  <a:gd name="connsiteX4" fmla="*/ 68272 w 190290"/>
                  <a:gd name="connsiteY4" fmla="*/ 42178 h 669517"/>
                  <a:gd name="connsiteX0" fmla="*/ 68272 w 190464"/>
                  <a:gd name="connsiteY0" fmla="*/ 18345 h 645684"/>
                  <a:gd name="connsiteX1" fmla="*/ 190464 w 190464"/>
                  <a:gd name="connsiteY1" fmla="*/ 0 h 645684"/>
                  <a:gd name="connsiteX2" fmla="*/ 118523 w 190464"/>
                  <a:gd name="connsiteY2" fmla="*/ 597117 h 645684"/>
                  <a:gd name="connsiteX3" fmla="*/ 0 w 190464"/>
                  <a:gd name="connsiteY3" fmla="*/ 645684 h 645684"/>
                  <a:gd name="connsiteX4" fmla="*/ 68272 w 190464"/>
                  <a:gd name="connsiteY4" fmla="*/ 18345 h 645684"/>
                  <a:gd name="connsiteX0" fmla="*/ 68272 w 197274"/>
                  <a:gd name="connsiteY0" fmla="*/ 29402 h 656741"/>
                  <a:gd name="connsiteX1" fmla="*/ 197274 w 197274"/>
                  <a:gd name="connsiteY1" fmla="*/ 0 h 656741"/>
                  <a:gd name="connsiteX2" fmla="*/ 118523 w 197274"/>
                  <a:gd name="connsiteY2" fmla="*/ 608174 h 656741"/>
                  <a:gd name="connsiteX3" fmla="*/ 0 w 197274"/>
                  <a:gd name="connsiteY3" fmla="*/ 656741 h 656741"/>
                  <a:gd name="connsiteX4" fmla="*/ 68272 w 197274"/>
                  <a:gd name="connsiteY4" fmla="*/ 29402 h 656741"/>
                  <a:gd name="connsiteX0" fmla="*/ 69167 w 197274"/>
                  <a:gd name="connsiteY0" fmla="*/ 33979 h 656741"/>
                  <a:gd name="connsiteX1" fmla="*/ 197274 w 197274"/>
                  <a:gd name="connsiteY1" fmla="*/ 0 h 656741"/>
                  <a:gd name="connsiteX2" fmla="*/ 118523 w 197274"/>
                  <a:gd name="connsiteY2" fmla="*/ 608174 h 656741"/>
                  <a:gd name="connsiteX3" fmla="*/ 0 w 197274"/>
                  <a:gd name="connsiteY3" fmla="*/ 656741 h 656741"/>
                  <a:gd name="connsiteX4" fmla="*/ 69167 w 197274"/>
                  <a:gd name="connsiteY4" fmla="*/ 33979 h 656741"/>
                  <a:gd name="connsiteX0" fmla="*/ 67464 w 197274"/>
                  <a:gd name="connsiteY0" fmla="*/ 36743 h 656741"/>
                  <a:gd name="connsiteX1" fmla="*/ 197274 w 197274"/>
                  <a:gd name="connsiteY1" fmla="*/ 0 h 656741"/>
                  <a:gd name="connsiteX2" fmla="*/ 118523 w 197274"/>
                  <a:gd name="connsiteY2" fmla="*/ 608174 h 656741"/>
                  <a:gd name="connsiteX3" fmla="*/ 0 w 197274"/>
                  <a:gd name="connsiteY3" fmla="*/ 656741 h 656741"/>
                  <a:gd name="connsiteX4" fmla="*/ 67464 w 197274"/>
                  <a:gd name="connsiteY4" fmla="*/ 36743 h 656741"/>
                  <a:gd name="connsiteX0" fmla="*/ 64419 w 197274"/>
                  <a:gd name="connsiteY0" fmla="*/ 32643 h 656741"/>
                  <a:gd name="connsiteX1" fmla="*/ 197274 w 197274"/>
                  <a:gd name="connsiteY1" fmla="*/ 0 h 656741"/>
                  <a:gd name="connsiteX2" fmla="*/ 118523 w 197274"/>
                  <a:gd name="connsiteY2" fmla="*/ 608174 h 656741"/>
                  <a:gd name="connsiteX3" fmla="*/ 0 w 197274"/>
                  <a:gd name="connsiteY3" fmla="*/ 656741 h 656741"/>
                  <a:gd name="connsiteX4" fmla="*/ 64419 w 197274"/>
                  <a:gd name="connsiteY4" fmla="*/ 32643 h 656741"/>
                  <a:gd name="connsiteX0" fmla="*/ 62358 w 197274"/>
                  <a:gd name="connsiteY0" fmla="*/ 45036 h 656741"/>
                  <a:gd name="connsiteX1" fmla="*/ 197274 w 197274"/>
                  <a:gd name="connsiteY1" fmla="*/ 0 h 656741"/>
                  <a:gd name="connsiteX2" fmla="*/ 118523 w 197274"/>
                  <a:gd name="connsiteY2" fmla="*/ 608174 h 656741"/>
                  <a:gd name="connsiteX3" fmla="*/ 0 w 197274"/>
                  <a:gd name="connsiteY3" fmla="*/ 656741 h 656741"/>
                  <a:gd name="connsiteX4" fmla="*/ 62358 w 197274"/>
                  <a:gd name="connsiteY4" fmla="*/ 45036 h 656741"/>
                  <a:gd name="connsiteX0" fmla="*/ 62358 w 198975"/>
                  <a:gd name="connsiteY0" fmla="*/ 47801 h 659506"/>
                  <a:gd name="connsiteX1" fmla="*/ 198975 w 198975"/>
                  <a:gd name="connsiteY1" fmla="*/ 0 h 659506"/>
                  <a:gd name="connsiteX2" fmla="*/ 118523 w 198975"/>
                  <a:gd name="connsiteY2" fmla="*/ 610939 h 659506"/>
                  <a:gd name="connsiteX3" fmla="*/ 0 w 198975"/>
                  <a:gd name="connsiteY3" fmla="*/ 659506 h 659506"/>
                  <a:gd name="connsiteX4" fmla="*/ 62358 w 198975"/>
                  <a:gd name="connsiteY4" fmla="*/ 47801 h 659506"/>
                  <a:gd name="connsiteX0" fmla="*/ 67465 w 198975"/>
                  <a:gd name="connsiteY0" fmla="*/ 39509 h 659506"/>
                  <a:gd name="connsiteX1" fmla="*/ 198975 w 198975"/>
                  <a:gd name="connsiteY1" fmla="*/ 0 h 659506"/>
                  <a:gd name="connsiteX2" fmla="*/ 118523 w 198975"/>
                  <a:gd name="connsiteY2" fmla="*/ 610939 h 659506"/>
                  <a:gd name="connsiteX3" fmla="*/ 0 w 198975"/>
                  <a:gd name="connsiteY3" fmla="*/ 659506 h 659506"/>
                  <a:gd name="connsiteX4" fmla="*/ 67465 w 198975"/>
                  <a:gd name="connsiteY4" fmla="*/ 39509 h 659506"/>
                  <a:gd name="connsiteX0" fmla="*/ 67465 w 198975"/>
                  <a:gd name="connsiteY0" fmla="*/ 39509 h 659506"/>
                  <a:gd name="connsiteX1" fmla="*/ 198975 w 198975"/>
                  <a:gd name="connsiteY1" fmla="*/ 0 h 659506"/>
                  <a:gd name="connsiteX2" fmla="*/ 129272 w 198975"/>
                  <a:gd name="connsiteY2" fmla="*/ 608558 h 659506"/>
                  <a:gd name="connsiteX3" fmla="*/ 0 w 198975"/>
                  <a:gd name="connsiteY3" fmla="*/ 659506 h 659506"/>
                  <a:gd name="connsiteX4" fmla="*/ 67465 w 198975"/>
                  <a:gd name="connsiteY4" fmla="*/ 39509 h 659506"/>
                  <a:gd name="connsiteX0" fmla="*/ 67465 w 198975"/>
                  <a:gd name="connsiteY0" fmla="*/ 39509 h 659506"/>
                  <a:gd name="connsiteX1" fmla="*/ 198975 w 198975"/>
                  <a:gd name="connsiteY1" fmla="*/ 0 h 659506"/>
                  <a:gd name="connsiteX2" fmla="*/ 127930 w 198975"/>
                  <a:gd name="connsiteY2" fmla="*/ 601694 h 659506"/>
                  <a:gd name="connsiteX3" fmla="*/ 0 w 198975"/>
                  <a:gd name="connsiteY3" fmla="*/ 659506 h 659506"/>
                  <a:gd name="connsiteX4" fmla="*/ 67465 w 198975"/>
                  <a:gd name="connsiteY4" fmla="*/ 39509 h 659506"/>
                  <a:gd name="connsiteX0" fmla="*/ 64508 w 198975"/>
                  <a:gd name="connsiteY0" fmla="*/ 47325 h 659506"/>
                  <a:gd name="connsiteX1" fmla="*/ 198975 w 198975"/>
                  <a:gd name="connsiteY1" fmla="*/ 0 h 659506"/>
                  <a:gd name="connsiteX2" fmla="*/ 127930 w 198975"/>
                  <a:gd name="connsiteY2" fmla="*/ 601694 h 659506"/>
                  <a:gd name="connsiteX3" fmla="*/ 0 w 198975"/>
                  <a:gd name="connsiteY3" fmla="*/ 659506 h 659506"/>
                  <a:gd name="connsiteX4" fmla="*/ 64508 w 198975"/>
                  <a:gd name="connsiteY4" fmla="*/ 47325 h 659506"/>
                  <a:gd name="connsiteX0" fmla="*/ 60209 w 198975"/>
                  <a:gd name="connsiteY0" fmla="*/ 48277 h 659506"/>
                  <a:gd name="connsiteX1" fmla="*/ 198975 w 198975"/>
                  <a:gd name="connsiteY1" fmla="*/ 0 h 659506"/>
                  <a:gd name="connsiteX2" fmla="*/ 127930 w 198975"/>
                  <a:gd name="connsiteY2" fmla="*/ 601694 h 659506"/>
                  <a:gd name="connsiteX3" fmla="*/ 0 w 198975"/>
                  <a:gd name="connsiteY3" fmla="*/ 659506 h 659506"/>
                  <a:gd name="connsiteX4" fmla="*/ 60209 w 198975"/>
                  <a:gd name="connsiteY4" fmla="*/ 48277 h 659506"/>
                  <a:gd name="connsiteX0" fmla="*/ 60209 w 198528"/>
                  <a:gd name="connsiteY0" fmla="*/ 50565 h 661794"/>
                  <a:gd name="connsiteX1" fmla="*/ 198528 w 198528"/>
                  <a:gd name="connsiteY1" fmla="*/ 0 h 661794"/>
                  <a:gd name="connsiteX2" fmla="*/ 127930 w 198528"/>
                  <a:gd name="connsiteY2" fmla="*/ 603982 h 661794"/>
                  <a:gd name="connsiteX3" fmla="*/ 0 w 198528"/>
                  <a:gd name="connsiteY3" fmla="*/ 661794 h 661794"/>
                  <a:gd name="connsiteX4" fmla="*/ 60209 w 198528"/>
                  <a:gd name="connsiteY4" fmla="*/ 50565 h 661794"/>
                  <a:gd name="connsiteX0" fmla="*/ 115034 w 253353"/>
                  <a:gd name="connsiteY0" fmla="*/ 50565 h 702900"/>
                  <a:gd name="connsiteX1" fmla="*/ 253353 w 253353"/>
                  <a:gd name="connsiteY1" fmla="*/ 0 h 702900"/>
                  <a:gd name="connsiteX2" fmla="*/ 182755 w 253353"/>
                  <a:gd name="connsiteY2" fmla="*/ 603982 h 702900"/>
                  <a:gd name="connsiteX3" fmla="*/ 0 w 253353"/>
                  <a:gd name="connsiteY3" fmla="*/ 702900 h 702900"/>
                  <a:gd name="connsiteX4" fmla="*/ 115034 w 253353"/>
                  <a:gd name="connsiteY4" fmla="*/ 50565 h 702900"/>
                  <a:gd name="connsiteX0" fmla="*/ 114138 w 252457"/>
                  <a:gd name="connsiteY0" fmla="*/ 50565 h 707512"/>
                  <a:gd name="connsiteX1" fmla="*/ 252457 w 252457"/>
                  <a:gd name="connsiteY1" fmla="*/ 0 h 707512"/>
                  <a:gd name="connsiteX2" fmla="*/ 181859 w 252457"/>
                  <a:gd name="connsiteY2" fmla="*/ 603982 h 707512"/>
                  <a:gd name="connsiteX3" fmla="*/ 0 w 252457"/>
                  <a:gd name="connsiteY3" fmla="*/ 707512 h 707512"/>
                  <a:gd name="connsiteX4" fmla="*/ 114138 w 252457"/>
                  <a:gd name="connsiteY4" fmla="*/ 50565 h 707512"/>
                  <a:gd name="connsiteX0" fmla="*/ 114138 w 252457"/>
                  <a:gd name="connsiteY0" fmla="*/ 50565 h 707512"/>
                  <a:gd name="connsiteX1" fmla="*/ 252457 w 252457"/>
                  <a:gd name="connsiteY1" fmla="*/ 0 h 707512"/>
                  <a:gd name="connsiteX2" fmla="*/ 142445 w 252457"/>
                  <a:gd name="connsiteY2" fmla="*/ 632026 h 707512"/>
                  <a:gd name="connsiteX3" fmla="*/ 0 w 252457"/>
                  <a:gd name="connsiteY3" fmla="*/ 707512 h 707512"/>
                  <a:gd name="connsiteX4" fmla="*/ 114138 w 252457"/>
                  <a:gd name="connsiteY4" fmla="*/ 50565 h 707512"/>
                  <a:gd name="connsiteX0" fmla="*/ 114138 w 252457"/>
                  <a:gd name="connsiteY0" fmla="*/ 50565 h 707512"/>
                  <a:gd name="connsiteX1" fmla="*/ 252457 w 252457"/>
                  <a:gd name="connsiteY1" fmla="*/ 0 h 707512"/>
                  <a:gd name="connsiteX2" fmla="*/ 129994 w 252457"/>
                  <a:gd name="connsiteY2" fmla="*/ 637213 h 707512"/>
                  <a:gd name="connsiteX3" fmla="*/ 0 w 252457"/>
                  <a:gd name="connsiteY3" fmla="*/ 707512 h 707512"/>
                  <a:gd name="connsiteX4" fmla="*/ 114138 w 252457"/>
                  <a:gd name="connsiteY4" fmla="*/ 50565 h 707512"/>
                  <a:gd name="connsiteX0" fmla="*/ 114138 w 252457"/>
                  <a:gd name="connsiteY0" fmla="*/ 50565 h 707512"/>
                  <a:gd name="connsiteX1" fmla="*/ 252457 w 252457"/>
                  <a:gd name="connsiteY1" fmla="*/ 0 h 707512"/>
                  <a:gd name="connsiteX2" fmla="*/ 123185 w 252457"/>
                  <a:gd name="connsiteY2" fmla="*/ 648355 h 707512"/>
                  <a:gd name="connsiteX3" fmla="*/ 0 w 252457"/>
                  <a:gd name="connsiteY3" fmla="*/ 707512 h 707512"/>
                  <a:gd name="connsiteX4" fmla="*/ 114138 w 252457"/>
                  <a:gd name="connsiteY4" fmla="*/ 50565 h 707512"/>
                  <a:gd name="connsiteX0" fmla="*/ 114138 w 243857"/>
                  <a:gd name="connsiteY0" fmla="*/ 48645 h 705592"/>
                  <a:gd name="connsiteX1" fmla="*/ 243857 w 243857"/>
                  <a:gd name="connsiteY1" fmla="*/ 0 h 705592"/>
                  <a:gd name="connsiteX2" fmla="*/ 123185 w 243857"/>
                  <a:gd name="connsiteY2" fmla="*/ 646435 h 705592"/>
                  <a:gd name="connsiteX3" fmla="*/ 0 w 243857"/>
                  <a:gd name="connsiteY3" fmla="*/ 705592 h 705592"/>
                  <a:gd name="connsiteX4" fmla="*/ 114138 w 243857"/>
                  <a:gd name="connsiteY4" fmla="*/ 48645 h 7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857" h="705592">
                    <a:moveTo>
                      <a:pt x="114138" y="48645"/>
                    </a:moveTo>
                    <a:lnTo>
                      <a:pt x="243857" y="0"/>
                    </a:lnTo>
                    <a:lnTo>
                      <a:pt x="123185" y="646435"/>
                    </a:lnTo>
                    <a:lnTo>
                      <a:pt x="0" y="705592"/>
                    </a:lnTo>
                    <a:lnTo>
                      <a:pt x="114138" y="4864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4" name="Triangle isocèle 162"/>
              <p:cNvSpPr/>
              <p:nvPr/>
            </p:nvSpPr>
            <p:spPr>
              <a:xfrm rot="6111360">
                <a:off x="11533096" y="3319125"/>
                <a:ext cx="29839" cy="77862"/>
              </a:xfrm>
              <a:custGeom>
                <a:avLst/>
                <a:gdLst>
                  <a:gd name="connsiteX0" fmla="*/ 0 w 144004"/>
                  <a:gd name="connsiteY0" fmla="*/ 218814 h 218814"/>
                  <a:gd name="connsiteX1" fmla="*/ 72002 w 144004"/>
                  <a:gd name="connsiteY1" fmla="*/ 0 h 218814"/>
                  <a:gd name="connsiteX2" fmla="*/ 144004 w 144004"/>
                  <a:gd name="connsiteY2" fmla="*/ 218814 h 218814"/>
                  <a:gd name="connsiteX3" fmla="*/ 0 w 144004"/>
                  <a:gd name="connsiteY3" fmla="*/ 218814 h 218814"/>
                  <a:gd name="connsiteX0" fmla="*/ 0 w 137155"/>
                  <a:gd name="connsiteY0" fmla="*/ 251440 h 251440"/>
                  <a:gd name="connsiteX1" fmla="*/ 65153 w 137155"/>
                  <a:gd name="connsiteY1" fmla="*/ 0 h 251440"/>
                  <a:gd name="connsiteX2" fmla="*/ 137155 w 137155"/>
                  <a:gd name="connsiteY2" fmla="*/ 218814 h 251440"/>
                  <a:gd name="connsiteX3" fmla="*/ 0 w 137155"/>
                  <a:gd name="connsiteY3" fmla="*/ 251440 h 251440"/>
                  <a:gd name="connsiteX0" fmla="*/ 0 w 137155"/>
                  <a:gd name="connsiteY0" fmla="*/ 88424 h 88424"/>
                  <a:gd name="connsiteX1" fmla="*/ 111541 w 137155"/>
                  <a:gd name="connsiteY1" fmla="*/ 0 h 88424"/>
                  <a:gd name="connsiteX2" fmla="*/ 137155 w 137155"/>
                  <a:gd name="connsiteY2" fmla="*/ 55798 h 88424"/>
                  <a:gd name="connsiteX3" fmla="*/ 0 w 137155"/>
                  <a:gd name="connsiteY3" fmla="*/ 88424 h 88424"/>
                  <a:gd name="connsiteX0" fmla="*/ 0 w 51907"/>
                  <a:gd name="connsiteY0" fmla="*/ 65662 h 65662"/>
                  <a:gd name="connsiteX1" fmla="*/ 26293 w 51907"/>
                  <a:gd name="connsiteY1" fmla="*/ 0 h 65662"/>
                  <a:gd name="connsiteX2" fmla="*/ 51907 w 51907"/>
                  <a:gd name="connsiteY2" fmla="*/ 55798 h 65662"/>
                  <a:gd name="connsiteX3" fmla="*/ 0 w 51907"/>
                  <a:gd name="connsiteY3" fmla="*/ 65662 h 65662"/>
                  <a:gd name="connsiteX0" fmla="*/ 0 w 51907"/>
                  <a:gd name="connsiteY0" fmla="*/ 71791 h 71791"/>
                  <a:gd name="connsiteX1" fmla="*/ 32306 w 51907"/>
                  <a:gd name="connsiteY1" fmla="*/ 0 h 71791"/>
                  <a:gd name="connsiteX2" fmla="*/ 51907 w 51907"/>
                  <a:gd name="connsiteY2" fmla="*/ 61927 h 71791"/>
                  <a:gd name="connsiteX3" fmla="*/ 0 w 51907"/>
                  <a:gd name="connsiteY3" fmla="*/ 71791 h 71791"/>
                  <a:gd name="connsiteX0" fmla="*/ 0 w 51418"/>
                  <a:gd name="connsiteY0" fmla="*/ 74121 h 74121"/>
                  <a:gd name="connsiteX1" fmla="*/ 31817 w 51418"/>
                  <a:gd name="connsiteY1" fmla="*/ 0 h 74121"/>
                  <a:gd name="connsiteX2" fmla="*/ 51418 w 51418"/>
                  <a:gd name="connsiteY2" fmla="*/ 61927 h 74121"/>
                  <a:gd name="connsiteX3" fmla="*/ 0 w 51418"/>
                  <a:gd name="connsiteY3" fmla="*/ 74121 h 74121"/>
                  <a:gd name="connsiteX0" fmla="*/ 0 w 51418"/>
                  <a:gd name="connsiteY0" fmla="*/ 47997 h 47997"/>
                  <a:gd name="connsiteX1" fmla="*/ 34867 w 51418"/>
                  <a:gd name="connsiteY1" fmla="*/ 0 h 47997"/>
                  <a:gd name="connsiteX2" fmla="*/ 51418 w 51418"/>
                  <a:gd name="connsiteY2" fmla="*/ 35803 h 47997"/>
                  <a:gd name="connsiteX3" fmla="*/ 0 w 51418"/>
                  <a:gd name="connsiteY3" fmla="*/ 47997 h 47997"/>
                  <a:gd name="connsiteX0" fmla="*/ 0 w 51418"/>
                  <a:gd name="connsiteY0" fmla="*/ 47135 h 47135"/>
                  <a:gd name="connsiteX1" fmla="*/ 42347 w 51418"/>
                  <a:gd name="connsiteY1" fmla="*/ 0 h 47135"/>
                  <a:gd name="connsiteX2" fmla="*/ 51418 w 51418"/>
                  <a:gd name="connsiteY2" fmla="*/ 34941 h 47135"/>
                  <a:gd name="connsiteX3" fmla="*/ 0 w 51418"/>
                  <a:gd name="connsiteY3" fmla="*/ 47135 h 47135"/>
                  <a:gd name="connsiteX0" fmla="*/ 0 w 52396"/>
                  <a:gd name="connsiteY0" fmla="*/ 42475 h 42475"/>
                  <a:gd name="connsiteX1" fmla="*/ 43325 w 52396"/>
                  <a:gd name="connsiteY1" fmla="*/ 0 h 42475"/>
                  <a:gd name="connsiteX2" fmla="*/ 52396 w 52396"/>
                  <a:gd name="connsiteY2" fmla="*/ 34941 h 42475"/>
                  <a:gd name="connsiteX3" fmla="*/ 0 w 52396"/>
                  <a:gd name="connsiteY3" fmla="*/ 42475 h 42475"/>
                  <a:gd name="connsiteX0" fmla="*/ 0 w 51907"/>
                  <a:gd name="connsiteY0" fmla="*/ 44805 h 44805"/>
                  <a:gd name="connsiteX1" fmla="*/ 42836 w 51907"/>
                  <a:gd name="connsiteY1" fmla="*/ 0 h 44805"/>
                  <a:gd name="connsiteX2" fmla="*/ 51907 w 51907"/>
                  <a:gd name="connsiteY2" fmla="*/ 34941 h 44805"/>
                  <a:gd name="connsiteX3" fmla="*/ 0 w 51907"/>
                  <a:gd name="connsiteY3" fmla="*/ 44805 h 44805"/>
                  <a:gd name="connsiteX0" fmla="*/ 0 w 52396"/>
                  <a:gd name="connsiteY0" fmla="*/ 42473 h 42473"/>
                  <a:gd name="connsiteX1" fmla="*/ 43325 w 52396"/>
                  <a:gd name="connsiteY1" fmla="*/ 0 h 42473"/>
                  <a:gd name="connsiteX2" fmla="*/ 52396 w 52396"/>
                  <a:gd name="connsiteY2" fmla="*/ 34941 h 42473"/>
                  <a:gd name="connsiteX3" fmla="*/ 0 w 52396"/>
                  <a:gd name="connsiteY3" fmla="*/ 42473 h 42473"/>
                  <a:gd name="connsiteX0" fmla="*/ 0 w 64048"/>
                  <a:gd name="connsiteY0" fmla="*/ 44919 h 44919"/>
                  <a:gd name="connsiteX1" fmla="*/ 54977 w 64048"/>
                  <a:gd name="connsiteY1" fmla="*/ 0 h 44919"/>
                  <a:gd name="connsiteX2" fmla="*/ 64048 w 64048"/>
                  <a:gd name="connsiteY2" fmla="*/ 34941 h 44919"/>
                  <a:gd name="connsiteX3" fmla="*/ 0 w 64048"/>
                  <a:gd name="connsiteY3" fmla="*/ 44919 h 44919"/>
                  <a:gd name="connsiteX0" fmla="*/ 0 w 64048"/>
                  <a:gd name="connsiteY0" fmla="*/ 35597 h 35597"/>
                  <a:gd name="connsiteX1" fmla="*/ 56934 w 64048"/>
                  <a:gd name="connsiteY1" fmla="*/ 0 h 35597"/>
                  <a:gd name="connsiteX2" fmla="*/ 64048 w 64048"/>
                  <a:gd name="connsiteY2" fmla="*/ 25619 h 35597"/>
                  <a:gd name="connsiteX3" fmla="*/ 0 w 64048"/>
                  <a:gd name="connsiteY3" fmla="*/ 35597 h 35597"/>
                  <a:gd name="connsiteX0" fmla="*/ 0 w 60739"/>
                  <a:gd name="connsiteY0" fmla="*/ 39768 h 39768"/>
                  <a:gd name="connsiteX1" fmla="*/ 53625 w 60739"/>
                  <a:gd name="connsiteY1" fmla="*/ 0 h 39768"/>
                  <a:gd name="connsiteX2" fmla="*/ 60739 w 60739"/>
                  <a:gd name="connsiteY2" fmla="*/ 25619 h 39768"/>
                  <a:gd name="connsiteX3" fmla="*/ 0 w 60739"/>
                  <a:gd name="connsiteY3" fmla="*/ 39768 h 39768"/>
                  <a:gd name="connsiteX0" fmla="*/ 0 w 58898"/>
                  <a:gd name="connsiteY0" fmla="*/ 36947 h 36947"/>
                  <a:gd name="connsiteX1" fmla="*/ 51784 w 58898"/>
                  <a:gd name="connsiteY1" fmla="*/ 0 h 36947"/>
                  <a:gd name="connsiteX2" fmla="*/ 58898 w 58898"/>
                  <a:gd name="connsiteY2" fmla="*/ 25619 h 36947"/>
                  <a:gd name="connsiteX3" fmla="*/ 0 w 58898"/>
                  <a:gd name="connsiteY3" fmla="*/ 36947 h 36947"/>
                  <a:gd name="connsiteX0" fmla="*/ 0 w 56568"/>
                  <a:gd name="connsiteY0" fmla="*/ 36947 h 36947"/>
                  <a:gd name="connsiteX1" fmla="*/ 51784 w 56568"/>
                  <a:gd name="connsiteY1" fmla="*/ 0 h 36947"/>
                  <a:gd name="connsiteX2" fmla="*/ 56568 w 56568"/>
                  <a:gd name="connsiteY2" fmla="*/ 26108 h 36947"/>
                  <a:gd name="connsiteX3" fmla="*/ 0 w 56568"/>
                  <a:gd name="connsiteY3" fmla="*/ 36947 h 36947"/>
                  <a:gd name="connsiteX0" fmla="*/ 0 w 56568"/>
                  <a:gd name="connsiteY0" fmla="*/ 41608 h 41608"/>
                  <a:gd name="connsiteX1" fmla="*/ 50806 w 56568"/>
                  <a:gd name="connsiteY1" fmla="*/ 0 h 41608"/>
                  <a:gd name="connsiteX2" fmla="*/ 56568 w 56568"/>
                  <a:gd name="connsiteY2" fmla="*/ 30769 h 41608"/>
                  <a:gd name="connsiteX3" fmla="*/ 0 w 56568"/>
                  <a:gd name="connsiteY3" fmla="*/ 41608 h 41608"/>
                  <a:gd name="connsiteX0" fmla="*/ 0 w 56568"/>
                  <a:gd name="connsiteY0" fmla="*/ 38788 h 38788"/>
                  <a:gd name="connsiteX1" fmla="*/ 48966 w 56568"/>
                  <a:gd name="connsiteY1" fmla="*/ 0 h 38788"/>
                  <a:gd name="connsiteX2" fmla="*/ 56568 w 56568"/>
                  <a:gd name="connsiteY2" fmla="*/ 27949 h 38788"/>
                  <a:gd name="connsiteX3" fmla="*/ 0 w 56568"/>
                  <a:gd name="connsiteY3" fmla="*/ 38788 h 38788"/>
                  <a:gd name="connsiteX0" fmla="*/ 0 w 56568"/>
                  <a:gd name="connsiteY0" fmla="*/ 38788 h 38788"/>
                  <a:gd name="connsiteX1" fmla="*/ 48966 w 56568"/>
                  <a:gd name="connsiteY1" fmla="*/ 0 h 38788"/>
                  <a:gd name="connsiteX2" fmla="*/ 56568 w 56568"/>
                  <a:gd name="connsiteY2" fmla="*/ 27949 h 38788"/>
                  <a:gd name="connsiteX3" fmla="*/ 0 w 56568"/>
                  <a:gd name="connsiteY3" fmla="*/ 38788 h 38788"/>
                  <a:gd name="connsiteX0" fmla="*/ 0 w 56568"/>
                  <a:gd name="connsiteY0" fmla="*/ 66264 h 66264"/>
                  <a:gd name="connsiteX1" fmla="*/ 40765 w 56568"/>
                  <a:gd name="connsiteY1" fmla="*/ 0 h 66264"/>
                  <a:gd name="connsiteX2" fmla="*/ 56568 w 56568"/>
                  <a:gd name="connsiteY2" fmla="*/ 55425 h 66264"/>
                  <a:gd name="connsiteX3" fmla="*/ 0 w 56568"/>
                  <a:gd name="connsiteY3" fmla="*/ 66264 h 66264"/>
                  <a:gd name="connsiteX0" fmla="*/ 0 w 44800"/>
                  <a:gd name="connsiteY0" fmla="*/ 75959 h 75959"/>
                  <a:gd name="connsiteX1" fmla="*/ 28997 w 44800"/>
                  <a:gd name="connsiteY1" fmla="*/ 0 h 75959"/>
                  <a:gd name="connsiteX2" fmla="*/ 44800 w 44800"/>
                  <a:gd name="connsiteY2" fmla="*/ 55425 h 75959"/>
                  <a:gd name="connsiteX3" fmla="*/ 0 w 44800"/>
                  <a:gd name="connsiteY3" fmla="*/ 75959 h 75959"/>
                  <a:gd name="connsiteX0" fmla="*/ 0 w 29839"/>
                  <a:gd name="connsiteY0" fmla="*/ 77685 h 77685"/>
                  <a:gd name="connsiteX1" fmla="*/ 14036 w 29839"/>
                  <a:gd name="connsiteY1" fmla="*/ 0 h 77685"/>
                  <a:gd name="connsiteX2" fmla="*/ 29839 w 29839"/>
                  <a:gd name="connsiteY2" fmla="*/ 55425 h 77685"/>
                  <a:gd name="connsiteX3" fmla="*/ 0 w 29839"/>
                  <a:gd name="connsiteY3" fmla="*/ 77685 h 77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839" h="77685">
                    <a:moveTo>
                      <a:pt x="0" y="77685"/>
                    </a:moveTo>
                    <a:lnTo>
                      <a:pt x="14036" y="0"/>
                    </a:lnTo>
                    <a:lnTo>
                      <a:pt x="29839" y="55425"/>
                    </a:lnTo>
                    <a:lnTo>
                      <a:pt x="0" y="7768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5" name="Rectangle 8"/>
              <p:cNvSpPr/>
              <p:nvPr/>
            </p:nvSpPr>
            <p:spPr>
              <a:xfrm>
                <a:off x="11434118" y="3369894"/>
                <a:ext cx="150055" cy="214582"/>
              </a:xfrm>
              <a:custGeom>
                <a:avLst/>
                <a:gdLst>
                  <a:gd name="connsiteX0" fmla="*/ 0 w 2911709"/>
                  <a:gd name="connsiteY0" fmla="*/ 0 h 1824733"/>
                  <a:gd name="connsiteX1" fmla="*/ 2911709 w 2911709"/>
                  <a:gd name="connsiteY1" fmla="*/ 0 h 1824733"/>
                  <a:gd name="connsiteX2" fmla="*/ 2911709 w 2911709"/>
                  <a:gd name="connsiteY2" fmla="*/ 1824733 h 1824733"/>
                  <a:gd name="connsiteX3" fmla="*/ 0 w 2911709"/>
                  <a:gd name="connsiteY3" fmla="*/ 1824733 h 1824733"/>
                  <a:gd name="connsiteX4" fmla="*/ 0 w 2911709"/>
                  <a:gd name="connsiteY4" fmla="*/ 0 h 1824733"/>
                  <a:gd name="connsiteX0" fmla="*/ 801188 w 2911709"/>
                  <a:gd name="connsiteY0" fmla="*/ 679269 h 1824733"/>
                  <a:gd name="connsiteX1" fmla="*/ 2911709 w 2911709"/>
                  <a:gd name="connsiteY1" fmla="*/ 0 h 1824733"/>
                  <a:gd name="connsiteX2" fmla="*/ 2911709 w 2911709"/>
                  <a:gd name="connsiteY2" fmla="*/ 1824733 h 1824733"/>
                  <a:gd name="connsiteX3" fmla="*/ 0 w 2911709"/>
                  <a:gd name="connsiteY3" fmla="*/ 1824733 h 1824733"/>
                  <a:gd name="connsiteX4" fmla="*/ 801188 w 2911709"/>
                  <a:gd name="connsiteY4" fmla="*/ 679269 h 1824733"/>
                  <a:gd name="connsiteX0" fmla="*/ 801188 w 4104784"/>
                  <a:gd name="connsiteY0" fmla="*/ 679269 h 2869761"/>
                  <a:gd name="connsiteX1" fmla="*/ 2911709 w 4104784"/>
                  <a:gd name="connsiteY1" fmla="*/ 0 h 2869761"/>
                  <a:gd name="connsiteX2" fmla="*/ 4104784 w 4104784"/>
                  <a:gd name="connsiteY2" fmla="*/ 2869761 h 2869761"/>
                  <a:gd name="connsiteX3" fmla="*/ 0 w 4104784"/>
                  <a:gd name="connsiteY3" fmla="*/ 1824733 h 2869761"/>
                  <a:gd name="connsiteX4" fmla="*/ 801188 w 4104784"/>
                  <a:gd name="connsiteY4" fmla="*/ 679269 h 2869761"/>
                  <a:gd name="connsiteX0" fmla="*/ 801188 w 4339915"/>
                  <a:gd name="connsiteY0" fmla="*/ 0 h 2190492"/>
                  <a:gd name="connsiteX1" fmla="*/ 4339915 w 4339915"/>
                  <a:gd name="connsiteY1" fmla="*/ 1271451 h 2190492"/>
                  <a:gd name="connsiteX2" fmla="*/ 4104784 w 4339915"/>
                  <a:gd name="connsiteY2" fmla="*/ 2190492 h 2190492"/>
                  <a:gd name="connsiteX3" fmla="*/ 0 w 4339915"/>
                  <a:gd name="connsiteY3" fmla="*/ 1145464 h 2190492"/>
                  <a:gd name="connsiteX4" fmla="*/ 801188 w 4339915"/>
                  <a:gd name="connsiteY4" fmla="*/ 0 h 2190492"/>
                  <a:gd name="connsiteX0" fmla="*/ 801188 w 4566338"/>
                  <a:gd name="connsiteY0" fmla="*/ 0 h 2190492"/>
                  <a:gd name="connsiteX1" fmla="*/ 4566338 w 4566338"/>
                  <a:gd name="connsiteY1" fmla="*/ 1419496 h 2190492"/>
                  <a:gd name="connsiteX2" fmla="*/ 4104784 w 4566338"/>
                  <a:gd name="connsiteY2" fmla="*/ 2190492 h 2190492"/>
                  <a:gd name="connsiteX3" fmla="*/ 0 w 4566338"/>
                  <a:gd name="connsiteY3" fmla="*/ 1145464 h 2190492"/>
                  <a:gd name="connsiteX4" fmla="*/ 801188 w 4566338"/>
                  <a:gd name="connsiteY4" fmla="*/ 0 h 2190492"/>
                  <a:gd name="connsiteX0" fmla="*/ 1010194 w 4566338"/>
                  <a:gd name="connsiteY0" fmla="*/ 0 h 1624435"/>
                  <a:gd name="connsiteX1" fmla="*/ 4566338 w 4566338"/>
                  <a:gd name="connsiteY1" fmla="*/ 853439 h 1624435"/>
                  <a:gd name="connsiteX2" fmla="*/ 4104784 w 4566338"/>
                  <a:gd name="connsiteY2" fmla="*/ 1624435 h 1624435"/>
                  <a:gd name="connsiteX3" fmla="*/ 0 w 4566338"/>
                  <a:gd name="connsiteY3" fmla="*/ 579407 h 1624435"/>
                  <a:gd name="connsiteX4" fmla="*/ 1010194 w 4566338"/>
                  <a:gd name="connsiteY4" fmla="*/ 0 h 1624435"/>
                  <a:gd name="connsiteX0" fmla="*/ 113211 w 3669355"/>
                  <a:gd name="connsiteY0" fmla="*/ 0 h 1624435"/>
                  <a:gd name="connsiteX1" fmla="*/ 3669355 w 3669355"/>
                  <a:gd name="connsiteY1" fmla="*/ 853439 h 1624435"/>
                  <a:gd name="connsiteX2" fmla="*/ 3207801 w 3669355"/>
                  <a:gd name="connsiteY2" fmla="*/ 1624435 h 1624435"/>
                  <a:gd name="connsiteX3" fmla="*/ 0 w 3669355"/>
                  <a:gd name="connsiteY3" fmla="*/ 753578 h 1624435"/>
                  <a:gd name="connsiteX4" fmla="*/ 113211 w 3669355"/>
                  <a:gd name="connsiteY4" fmla="*/ 0 h 1624435"/>
                  <a:gd name="connsiteX0" fmla="*/ 984068 w 3669355"/>
                  <a:gd name="connsiteY0" fmla="*/ 0 h 1154172"/>
                  <a:gd name="connsiteX1" fmla="*/ 3669355 w 3669355"/>
                  <a:gd name="connsiteY1" fmla="*/ 383176 h 1154172"/>
                  <a:gd name="connsiteX2" fmla="*/ 3207801 w 3669355"/>
                  <a:gd name="connsiteY2" fmla="*/ 1154172 h 1154172"/>
                  <a:gd name="connsiteX3" fmla="*/ 0 w 3669355"/>
                  <a:gd name="connsiteY3" fmla="*/ 283315 h 1154172"/>
                  <a:gd name="connsiteX4" fmla="*/ 984068 w 3669355"/>
                  <a:gd name="connsiteY4" fmla="*/ 0 h 1154172"/>
                  <a:gd name="connsiteX0" fmla="*/ 1140822 w 3826109"/>
                  <a:gd name="connsiteY0" fmla="*/ 0 h 1154172"/>
                  <a:gd name="connsiteX1" fmla="*/ 3826109 w 3826109"/>
                  <a:gd name="connsiteY1" fmla="*/ 383176 h 1154172"/>
                  <a:gd name="connsiteX2" fmla="*/ 3364555 w 3826109"/>
                  <a:gd name="connsiteY2" fmla="*/ 1154172 h 1154172"/>
                  <a:gd name="connsiteX3" fmla="*/ 0 w 3826109"/>
                  <a:gd name="connsiteY3" fmla="*/ 222355 h 1154172"/>
                  <a:gd name="connsiteX4" fmla="*/ 1140822 w 3826109"/>
                  <a:gd name="connsiteY4" fmla="*/ 0 h 1154172"/>
                  <a:gd name="connsiteX0" fmla="*/ 1140822 w 3704189"/>
                  <a:gd name="connsiteY0" fmla="*/ 0 h 1154172"/>
                  <a:gd name="connsiteX1" fmla="*/ 3704189 w 3704189"/>
                  <a:gd name="connsiteY1" fmla="*/ 243839 h 1154172"/>
                  <a:gd name="connsiteX2" fmla="*/ 3364555 w 3704189"/>
                  <a:gd name="connsiteY2" fmla="*/ 1154172 h 1154172"/>
                  <a:gd name="connsiteX3" fmla="*/ 0 w 3704189"/>
                  <a:gd name="connsiteY3" fmla="*/ 222355 h 1154172"/>
                  <a:gd name="connsiteX4" fmla="*/ 1140822 w 3704189"/>
                  <a:gd name="connsiteY4" fmla="*/ 0 h 1154172"/>
                  <a:gd name="connsiteX0" fmla="*/ 1140822 w 3782566"/>
                  <a:gd name="connsiteY0" fmla="*/ 0 h 1154172"/>
                  <a:gd name="connsiteX1" fmla="*/ 3782566 w 3782566"/>
                  <a:gd name="connsiteY1" fmla="*/ 191588 h 1154172"/>
                  <a:gd name="connsiteX2" fmla="*/ 3364555 w 3782566"/>
                  <a:gd name="connsiteY2" fmla="*/ 1154172 h 1154172"/>
                  <a:gd name="connsiteX3" fmla="*/ 0 w 3782566"/>
                  <a:gd name="connsiteY3" fmla="*/ 222355 h 1154172"/>
                  <a:gd name="connsiteX4" fmla="*/ 1140822 w 3782566"/>
                  <a:gd name="connsiteY4" fmla="*/ 0 h 1154172"/>
                  <a:gd name="connsiteX0" fmla="*/ 1140822 w 3869651"/>
                  <a:gd name="connsiteY0" fmla="*/ 0 h 1154172"/>
                  <a:gd name="connsiteX1" fmla="*/ 3869651 w 3869651"/>
                  <a:gd name="connsiteY1" fmla="*/ 243839 h 1154172"/>
                  <a:gd name="connsiteX2" fmla="*/ 3364555 w 3869651"/>
                  <a:gd name="connsiteY2" fmla="*/ 1154172 h 1154172"/>
                  <a:gd name="connsiteX3" fmla="*/ 0 w 3869651"/>
                  <a:gd name="connsiteY3" fmla="*/ 222355 h 1154172"/>
                  <a:gd name="connsiteX4" fmla="*/ 1140822 w 3869651"/>
                  <a:gd name="connsiteY4" fmla="*/ 0 h 1154172"/>
                  <a:gd name="connsiteX0" fmla="*/ 1140822 w 3869651"/>
                  <a:gd name="connsiteY0" fmla="*/ 0 h 527154"/>
                  <a:gd name="connsiteX1" fmla="*/ 3869651 w 3869651"/>
                  <a:gd name="connsiteY1" fmla="*/ 243839 h 527154"/>
                  <a:gd name="connsiteX2" fmla="*/ 3416807 w 3869651"/>
                  <a:gd name="connsiteY2" fmla="*/ 527154 h 527154"/>
                  <a:gd name="connsiteX3" fmla="*/ 0 w 3869651"/>
                  <a:gd name="connsiteY3" fmla="*/ 222355 h 527154"/>
                  <a:gd name="connsiteX4" fmla="*/ 1140822 w 3869651"/>
                  <a:gd name="connsiteY4" fmla="*/ 0 h 527154"/>
                  <a:gd name="connsiteX0" fmla="*/ 1140822 w 3730314"/>
                  <a:gd name="connsiteY0" fmla="*/ 0 h 527154"/>
                  <a:gd name="connsiteX1" fmla="*/ 3730314 w 3730314"/>
                  <a:gd name="connsiteY1" fmla="*/ 269965 h 527154"/>
                  <a:gd name="connsiteX2" fmla="*/ 3416807 w 3730314"/>
                  <a:gd name="connsiteY2" fmla="*/ 527154 h 527154"/>
                  <a:gd name="connsiteX3" fmla="*/ 0 w 3730314"/>
                  <a:gd name="connsiteY3" fmla="*/ 222355 h 527154"/>
                  <a:gd name="connsiteX4" fmla="*/ 1140822 w 3730314"/>
                  <a:gd name="connsiteY4" fmla="*/ 0 h 527154"/>
                  <a:gd name="connsiteX0" fmla="*/ 1140822 w 3730314"/>
                  <a:gd name="connsiteY0" fmla="*/ 0 h 492320"/>
                  <a:gd name="connsiteX1" fmla="*/ 3730314 w 3730314"/>
                  <a:gd name="connsiteY1" fmla="*/ 269965 h 492320"/>
                  <a:gd name="connsiteX2" fmla="*/ 3303595 w 3730314"/>
                  <a:gd name="connsiteY2" fmla="*/ 492320 h 492320"/>
                  <a:gd name="connsiteX3" fmla="*/ 0 w 3730314"/>
                  <a:gd name="connsiteY3" fmla="*/ 222355 h 492320"/>
                  <a:gd name="connsiteX4" fmla="*/ 1140822 w 3730314"/>
                  <a:gd name="connsiteY4" fmla="*/ 0 h 492320"/>
                  <a:gd name="connsiteX0" fmla="*/ 1140822 w 3730314"/>
                  <a:gd name="connsiteY0" fmla="*/ 0 h 744868"/>
                  <a:gd name="connsiteX1" fmla="*/ 3730314 w 3730314"/>
                  <a:gd name="connsiteY1" fmla="*/ 269965 h 744868"/>
                  <a:gd name="connsiteX2" fmla="*/ 3303595 w 3730314"/>
                  <a:gd name="connsiteY2" fmla="*/ 744868 h 744868"/>
                  <a:gd name="connsiteX3" fmla="*/ 0 w 3730314"/>
                  <a:gd name="connsiteY3" fmla="*/ 222355 h 744868"/>
                  <a:gd name="connsiteX4" fmla="*/ 1140822 w 3730314"/>
                  <a:gd name="connsiteY4" fmla="*/ 0 h 744868"/>
                  <a:gd name="connsiteX0" fmla="*/ 3446323 w 3730314"/>
                  <a:gd name="connsiteY0" fmla="*/ 11662 h 522513"/>
                  <a:gd name="connsiteX1" fmla="*/ 3730314 w 3730314"/>
                  <a:gd name="connsiteY1" fmla="*/ 47610 h 522513"/>
                  <a:gd name="connsiteX2" fmla="*/ 3303595 w 3730314"/>
                  <a:gd name="connsiteY2" fmla="*/ 522513 h 522513"/>
                  <a:gd name="connsiteX3" fmla="*/ 0 w 3730314"/>
                  <a:gd name="connsiteY3" fmla="*/ 0 h 522513"/>
                  <a:gd name="connsiteX4" fmla="*/ 3446323 w 3730314"/>
                  <a:gd name="connsiteY4" fmla="*/ 11662 h 522513"/>
                  <a:gd name="connsiteX0" fmla="*/ 395434 w 679425"/>
                  <a:gd name="connsiteY0" fmla="*/ 0 h 510851"/>
                  <a:gd name="connsiteX1" fmla="*/ 679425 w 679425"/>
                  <a:gd name="connsiteY1" fmla="*/ 35948 h 510851"/>
                  <a:gd name="connsiteX2" fmla="*/ 252706 w 679425"/>
                  <a:gd name="connsiteY2" fmla="*/ 510851 h 510851"/>
                  <a:gd name="connsiteX3" fmla="*/ 0 w 679425"/>
                  <a:gd name="connsiteY3" fmla="*/ 317695 h 510851"/>
                  <a:gd name="connsiteX4" fmla="*/ 395434 w 679425"/>
                  <a:gd name="connsiteY4" fmla="*/ 0 h 510851"/>
                  <a:gd name="connsiteX0" fmla="*/ 451771 w 679425"/>
                  <a:gd name="connsiteY0" fmla="*/ 0 h 662529"/>
                  <a:gd name="connsiteX1" fmla="*/ 679425 w 679425"/>
                  <a:gd name="connsiteY1" fmla="*/ 187626 h 662529"/>
                  <a:gd name="connsiteX2" fmla="*/ 252706 w 679425"/>
                  <a:gd name="connsiteY2" fmla="*/ 662529 h 662529"/>
                  <a:gd name="connsiteX3" fmla="*/ 0 w 679425"/>
                  <a:gd name="connsiteY3" fmla="*/ 469373 h 662529"/>
                  <a:gd name="connsiteX4" fmla="*/ 451771 w 679425"/>
                  <a:gd name="connsiteY4" fmla="*/ 0 h 662529"/>
                  <a:gd name="connsiteX0" fmla="*/ 451771 w 454076"/>
                  <a:gd name="connsiteY0" fmla="*/ 0 h 662529"/>
                  <a:gd name="connsiteX1" fmla="*/ 454076 w 454076"/>
                  <a:gd name="connsiteY1" fmla="*/ 412976 h 662529"/>
                  <a:gd name="connsiteX2" fmla="*/ 252706 w 454076"/>
                  <a:gd name="connsiteY2" fmla="*/ 662529 h 662529"/>
                  <a:gd name="connsiteX3" fmla="*/ 0 w 454076"/>
                  <a:gd name="connsiteY3" fmla="*/ 469373 h 662529"/>
                  <a:gd name="connsiteX4" fmla="*/ 451771 w 454076"/>
                  <a:gd name="connsiteY4" fmla="*/ 0 h 662529"/>
                  <a:gd name="connsiteX0" fmla="*/ 451771 w 454076"/>
                  <a:gd name="connsiteY0" fmla="*/ 0 h 840209"/>
                  <a:gd name="connsiteX1" fmla="*/ 454076 w 454076"/>
                  <a:gd name="connsiteY1" fmla="*/ 412976 h 840209"/>
                  <a:gd name="connsiteX2" fmla="*/ 5688 w 454076"/>
                  <a:gd name="connsiteY2" fmla="*/ 840209 h 840209"/>
                  <a:gd name="connsiteX3" fmla="*/ 0 w 454076"/>
                  <a:gd name="connsiteY3" fmla="*/ 469373 h 840209"/>
                  <a:gd name="connsiteX4" fmla="*/ 451771 w 454076"/>
                  <a:gd name="connsiteY4" fmla="*/ 0 h 840209"/>
                  <a:gd name="connsiteX0" fmla="*/ 330429 w 454076"/>
                  <a:gd name="connsiteY0" fmla="*/ 0 h 697198"/>
                  <a:gd name="connsiteX1" fmla="*/ 454076 w 454076"/>
                  <a:gd name="connsiteY1" fmla="*/ 269965 h 697198"/>
                  <a:gd name="connsiteX2" fmla="*/ 5688 w 454076"/>
                  <a:gd name="connsiteY2" fmla="*/ 697198 h 697198"/>
                  <a:gd name="connsiteX3" fmla="*/ 0 w 454076"/>
                  <a:gd name="connsiteY3" fmla="*/ 326362 h 697198"/>
                  <a:gd name="connsiteX4" fmla="*/ 330429 w 454076"/>
                  <a:gd name="connsiteY4" fmla="*/ 0 h 697198"/>
                  <a:gd name="connsiteX0" fmla="*/ 330429 w 341401"/>
                  <a:gd name="connsiteY0" fmla="*/ 0 h 697198"/>
                  <a:gd name="connsiteX1" fmla="*/ 341401 w 341401"/>
                  <a:gd name="connsiteY1" fmla="*/ 378307 h 697198"/>
                  <a:gd name="connsiteX2" fmla="*/ 5688 w 341401"/>
                  <a:gd name="connsiteY2" fmla="*/ 697198 h 697198"/>
                  <a:gd name="connsiteX3" fmla="*/ 0 w 341401"/>
                  <a:gd name="connsiteY3" fmla="*/ 326362 h 697198"/>
                  <a:gd name="connsiteX4" fmla="*/ 330429 w 341401"/>
                  <a:gd name="connsiteY4" fmla="*/ 0 h 697198"/>
                  <a:gd name="connsiteX0" fmla="*/ 330429 w 341401"/>
                  <a:gd name="connsiteY0" fmla="*/ 0 h 697198"/>
                  <a:gd name="connsiteX1" fmla="*/ 341401 w 341401"/>
                  <a:gd name="connsiteY1" fmla="*/ 386974 h 697198"/>
                  <a:gd name="connsiteX2" fmla="*/ 5688 w 341401"/>
                  <a:gd name="connsiteY2" fmla="*/ 697198 h 697198"/>
                  <a:gd name="connsiteX3" fmla="*/ 0 w 341401"/>
                  <a:gd name="connsiteY3" fmla="*/ 326362 h 697198"/>
                  <a:gd name="connsiteX4" fmla="*/ 330429 w 341401"/>
                  <a:gd name="connsiteY4" fmla="*/ 0 h 697198"/>
                  <a:gd name="connsiteX0" fmla="*/ 330429 w 341401"/>
                  <a:gd name="connsiteY0" fmla="*/ 0 h 697198"/>
                  <a:gd name="connsiteX1" fmla="*/ 341401 w 341401"/>
                  <a:gd name="connsiteY1" fmla="*/ 391308 h 697198"/>
                  <a:gd name="connsiteX2" fmla="*/ 5688 w 341401"/>
                  <a:gd name="connsiteY2" fmla="*/ 697198 h 697198"/>
                  <a:gd name="connsiteX3" fmla="*/ 0 w 341401"/>
                  <a:gd name="connsiteY3" fmla="*/ 326362 h 697198"/>
                  <a:gd name="connsiteX4" fmla="*/ 330429 w 341401"/>
                  <a:gd name="connsiteY4" fmla="*/ 0 h 697198"/>
                  <a:gd name="connsiteX0" fmla="*/ 317428 w 341401"/>
                  <a:gd name="connsiteY0" fmla="*/ 0 h 718866"/>
                  <a:gd name="connsiteX1" fmla="*/ 341401 w 341401"/>
                  <a:gd name="connsiteY1" fmla="*/ 412976 h 718866"/>
                  <a:gd name="connsiteX2" fmla="*/ 5688 w 341401"/>
                  <a:gd name="connsiteY2" fmla="*/ 718866 h 718866"/>
                  <a:gd name="connsiteX3" fmla="*/ 0 w 341401"/>
                  <a:gd name="connsiteY3" fmla="*/ 348030 h 718866"/>
                  <a:gd name="connsiteX4" fmla="*/ 317428 w 341401"/>
                  <a:gd name="connsiteY4" fmla="*/ 0 h 718866"/>
                  <a:gd name="connsiteX0" fmla="*/ 311740 w 335713"/>
                  <a:gd name="connsiteY0" fmla="*/ 0 h 718866"/>
                  <a:gd name="connsiteX1" fmla="*/ 335713 w 335713"/>
                  <a:gd name="connsiteY1" fmla="*/ 412976 h 718866"/>
                  <a:gd name="connsiteX2" fmla="*/ 0 w 335713"/>
                  <a:gd name="connsiteY2" fmla="*/ 718866 h 718866"/>
                  <a:gd name="connsiteX3" fmla="*/ 20314 w 335713"/>
                  <a:gd name="connsiteY3" fmla="*/ 322028 h 718866"/>
                  <a:gd name="connsiteX4" fmla="*/ 311740 w 335713"/>
                  <a:gd name="connsiteY4" fmla="*/ 0 h 718866"/>
                  <a:gd name="connsiteX0" fmla="*/ 298739 w 322712"/>
                  <a:gd name="connsiteY0" fmla="*/ 0 h 701531"/>
                  <a:gd name="connsiteX1" fmla="*/ 322712 w 322712"/>
                  <a:gd name="connsiteY1" fmla="*/ 412976 h 701531"/>
                  <a:gd name="connsiteX2" fmla="*/ 0 w 322712"/>
                  <a:gd name="connsiteY2" fmla="*/ 701531 h 701531"/>
                  <a:gd name="connsiteX3" fmla="*/ 7313 w 322712"/>
                  <a:gd name="connsiteY3" fmla="*/ 322028 h 701531"/>
                  <a:gd name="connsiteX4" fmla="*/ 298739 w 322712"/>
                  <a:gd name="connsiteY4" fmla="*/ 0 h 701531"/>
                  <a:gd name="connsiteX0" fmla="*/ 298739 w 322712"/>
                  <a:gd name="connsiteY0" fmla="*/ 0 h 701531"/>
                  <a:gd name="connsiteX1" fmla="*/ 322712 w 322712"/>
                  <a:gd name="connsiteY1" fmla="*/ 412976 h 701531"/>
                  <a:gd name="connsiteX2" fmla="*/ 0 w 322712"/>
                  <a:gd name="connsiteY2" fmla="*/ 701531 h 701531"/>
                  <a:gd name="connsiteX3" fmla="*/ 1881 w 322712"/>
                  <a:gd name="connsiteY3" fmla="*/ 617751 h 701531"/>
                  <a:gd name="connsiteX4" fmla="*/ 7313 w 322712"/>
                  <a:gd name="connsiteY4" fmla="*/ 322028 h 701531"/>
                  <a:gd name="connsiteX5" fmla="*/ 298739 w 322712"/>
                  <a:gd name="connsiteY5" fmla="*/ 0 h 701531"/>
                  <a:gd name="connsiteX0" fmla="*/ 298739 w 298848"/>
                  <a:gd name="connsiteY0" fmla="*/ 0 h 701531"/>
                  <a:gd name="connsiteX1" fmla="*/ 296710 w 298848"/>
                  <a:gd name="connsiteY1" fmla="*/ 343638 h 701531"/>
                  <a:gd name="connsiteX2" fmla="*/ 0 w 298848"/>
                  <a:gd name="connsiteY2" fmla="*/ 701531 h 701531"/>
                  <a:gd name="connsiteX3" fmla="*/ 1881 w 298848"/>
                  <a:gd name="connsiteY3" fmla="*/ 617751 h 701531"/>
                  <a:gd name="connsiteX4" fmla="*/ 7313 w 298848"/>
                  <a:gd name="connsiteY4" fmla="*/ 322028 h 701531"/>
                  <a:gd name="connsiteX5" fmla="*/ 298739 w 298848"/>
                  <a:gd name="connsiteY5" fmla="*/ 0 h 701531"/>
                  <a:gd name="connsiteX0" fmla="*/ 298739 w 298848"/>
                  <a:gd name="connsiteY0" fmla="*/ 0 h 701531"/>
                  <a:gd name="connsiteX1" fmla="*/ 296710 w 298848"/>
                  <a:gd name="connsiteY1" fmla="*/ 343638 h 701531"/>
                  <a:gd name="connsiteX2" fmla="*/ 0 w 298848"/>
                  <a:gd name="connsiteY2" fmla="*/ 701531 h 701531"/>
                  <a:gd name="connsiteX3" fmla="*/ 1881 w 298848"/>
                  <a:gd name="connsiteY3" fmla="*/ 617751 h 701531"/>
                  <a:gd name="connsiteX4" fmla="*/ 28981 w 298848"/>
                  <a:gd name="connsiteY4" fmla="*/ 309027 h 701531"/>
                  <a:gd name="connsiteX5" fmla="*/ 298739 w 298848"/>
                  <a:gd name="connsiteY5" fmla="*/ 0 h 701531"/>
                  <a:gd name="connsiteX0" fmla="*/ 296953 w 297062"/>
                  <a:gd name="connsiteY0" fmla="*/ 0 h 675529"/>
                  <a:gd name="connsiteX1" fmla="*/ 294924 w 297062"/>
                  <a:gd name="connsiteY1" fmla="*/ 343638 h 675529"/>
                  <a:gd name="connsiteX2" fmla="*/ 28549 w 297062"/>
                  <a:gd name="connsiteY2" fmla="*/ 675529 h 675529"/>
                  <a:gd name="connsiteX3" fmla="*/ 95 w 297062"/>
                  <a:gd name="connsiteY3" fmla="*/ 617751 h 675529"/>
                  <a:gd name="connsiteX4" fmla="*/ 27195 w 297062"/>
                  <a:gd name="connsiteY4" fmla="*/ 309027 h 675529"/>
                  <a:gd name="connsiteX5" fmla="*/ 296953 w 297062"/>
                  <a:gd name="connsiteY5" fmla="*/ 0 h 675529"/>
                  <a:gd name="connsiteX0" fmla="*/ 270066 w 270175"/>
                  <a:gd name="connsiteY0" fmla="*/ 0 h 675529"/>
                  <a:gd name="connsiteX1" fmla="*/ 268037 w 270175"/>
                  <a:gd name="connsiteY1" fmla="*/ 343638 h 675529"/>
                  <a:gd name="connsiteX2" fmla="*/ 1662 w 270175"/>
                  <a:gd name="connsiteY2" fmla="*/ 675529 h 675529"/>
                  <a:gd name="connsiteX3" fmla="*/ 3543 w 270175"/>
                  <a:gd name="connsiteY3" fmla="*/ 669755 h 675529"/>
                  <a:gd name="connsiteX4" fmla="*/ 308 w 270175"/>
                  <a:gd name="connsiteY4" fmla="*/ 309027 h 675529"/>
                  <a:gd name="connsiteX5" fmla="*/ 270066 w 270175"/>
                  <a:gd name="connsiteY5" fmla="*/ 0 h 675529"/>
                  <a:gd name="connsiteX0" fmla="*/ 270066 w 270068"/>
                  <a:gd name="connsiteY0" fmla="*/ 0 h 675529"/>
                  <a:gd name="connsiteX1" fmla="*/ 99025 w 270068"/>
                  <a:gd name="connsiteY1" fmla="*/ 664328 h 675529"/>
                  <a:gd name="connsiteX2" fmla="*/ 1662 w 270068"/>
                  <a:gd name="connsiteY2" fmla="*/ 675529 h 675529"/>
                  <a:gd name="connsiteX3" fmla="*/ 3543 w 270068"/>
                  <a:gd name="connsiteY3" fmla="*/ 669755 h 675529"/>
                  <a:gd name="connsiteX4" fmla="*/ 308 w 270068"/>
                  <a:gd name="connsiteY4" fmla="*/ 309027 h 675529"/>
                  <a:gd name="connsiteX5" fmla="*/ 270066 w 270068"/>
                  <a:gd name="connsiteY5" fmla="*/ 0 h 675529"/>
                  <a:gd name="connsiteX0" fmla="*/ 79386 w 99025"/>
                  <a:gd name="connsiteY0" fmla="*/ 0 h 376507"/>
                  <a:gd name="connsiteX1" fmla="*/ 99025 w 99025"/>
                  <a:gd name="connsiteY1" fmla="*/ 365306 h 376507"/>
                  <a:gd name="connsiteX2" fmla="*/ 1662 w 99025"/>
                  <a:gd name="connsiteY2" fmla="*/ 376507 h 376507"/>
                  <a:gd name="connsiteX3" fmla="*/ 3543 w 99025"/>
                  <a:gd name="connsiteY3" fmla="*/ 370733 h 376507"/>
                  <a:gd name="connsiteX4" fmla="*/ 308 w 99025"/>
                  <a:gd name="connsiteY4" fmla="*/ 10005 h 376507"/>
                  <a:gd name="connsiteX5" fmla="*/ 79386 w 99025"/>
                  <a:gd name="connsiteY5" fmla="*/ 0 h 376507"/>
                  <a:gd name="connsiteX0" fmla="*/ 79386 w 79438"/>
                  <a:gd name="connsiteY0" fmla="*/ 0 h 378307"/>
                  <a:gd name="connsiteX1" fmla="*/ 73023 w 79438"/>
                  <a:gd name="connsiteY1" fmla="*/ 378307 h 378307"/>
                  <a:gd name="connsiteX2" fmla="*/ 1662 w 79438"/>
                  <a:gd name="connsiteY2" fmla="*/ 376507 h 378307"/>
                  <a:gd name="connsiteX3" fmla="*/ 3543 w 79438"/>
                  <a:gd name="connsiteY3" fmla="*/ 370733 h 378307"/>
                  <a:gd name="connsiteX4" fmla="*/ 308 w 79438"/>
                  <a:gd name="connsiteY4" fmla="*/ 10005 h 378307"/>
                  <a:gd name="connsiteX5" fmla="*/ 79386 w 79438"/>
                  <a:gd name="connsiteY5" fmla="*/ 0 h 378307"/>
                  <a:gd name="connsiteX0" fmla="*/ 79386 w 90358"/>
                  <a:gd name="connsiteY0" fmla="*/ 0 h 382641"/>
                  <a:gd name="connsiteX1" fmla="*/ 90358 w 90358"/>
                  <a:gd name="connsiteY1" fmla="*/ 382641 h 382641"/>
                  <a:gd name="connsiteX2" fmla="*/ 1662 w 90358"/>
                  <a:gd name="connsiteY2" fmla="*/ 376507 h 382641"/>
                  <a:gd name="connsiteX3" fmla="*/ 3543 w 90358"/>
                  <a:gd name="connsiteY3" fmla="*/ 370733 h 382641"/>
                  <a:gd name="connsiteX4" fmla="*/ 308 w 90358"/>
                  <a:gd name="connsiteY4" fmla="*/ 10005 h 382641"/>
                  <a:gd name="connsiteX5" fmla="*/ 79386 w 90358"/>
                  <a:gd name="connsiteY5" fmla="*/ 0 h 382641"/>
                  <a:gd name="connsiteX0" fmla="*/ 92387 w 92496"/>
                  <a:gd name="connsiteY0" fmla="*/ 11664 h 372636"/>
                  <a:gd name="connsiteX1" fmla="*/ 90358 w 92496"/>
                  <a:gd name="connsiteY1" fmla="*/ 372636 h 372636"/>
                  <a:gd name="connsiteX2" fmla="*/ 1662 w 92496"/>
                  <a:gd name="connsiteY2" fmla="*/ 366502 h 372636"/>
                  <a:gd name="connsiteX3" fmla="*/ 3543 w 92496"/>
                  <a:gd name="connsiteY3" fmla="*/ 360728 h 372636"/>
                  <a:gd name="connsiteX4" fmla="*/ 308 w 92496"/>
                  <a:gd name="connsiteY4" fmla="*/ 0 h 372636"/>
                  <a:gd name="connsiteX5" fmla="*/ 92387 w 92496"/>
                  <a:gd name="connsiteY5" fmla="*/ 11664 h 372636"/>
                  <a:gd name="connsiteX0" fmla="*/ 88053 w 90358"/>
                  <a:gd name="connsiteY0" fmla="*/ 0 h 382640"/>
                  <a:gd name="connsiteX1" fmla="*/ 90358 w 90358"/>
                  <a:gd name="connsiteY1" fmla="*/ 382640 h 382640"/>
                  <a:gd name="connsiteX2" fmla="*/ 1662 w 90358"/>
                  <a:gd name="connsiteY2" fmla="*/ 376506 h 382640"/>
                  <a:gd name="connsiteX3" fmla="*/ 3543 w 90358"/>
                  <a:gd name="connsiteY3" fmla="*/ 370732 h 382640"/>
                  <a:gd name="connsiteX4" fmla="*/ 308 w 90358"/>
                  <a:gd name="connsiteY4" fmla="*/ 10004 h 382640"/>
                  <a:gd name="connsiteX5" fmla="*/ 88053 w 90358"/>
                  <a:gd name="connsiteY5" fmla="*/ 0 h 382640"/>
                  <a:gd name="connsiteX0" fmla="*/ 92387 w 92496"/>
                  <a:gd name="connsiteY0" fmla="*/ 7331 h 372636"/>
                  <a:gd name="connsiteX1" fmla="*/ 90358 w 92496"/>
                  <a:gd name="connsiteY1" fmla="*/ 372636 h 372636"/>
                  <a:gd name="connsiteX2" fmla="*/ 1662 w 92496"/>
                  <a:gd name="connsiteY2" fmla="*/ 366502 h 372636"/>
                  <a:gd name="connsiteX3" fmla="*/ 3543 w 92496"/>
                  <a:gd name="connsiteY3" fmla="*/ 360728 h 372636"/>
                  <a:gd name="connsiteX4" fmla="*/ 308 w 92496"/>
                  <a:gd name="connsiteY4" fmla="*/ 0 h 372636"/>
                  <a:gd name="connsiteX5" fmla="*/ 92387 w 92496"/>
                  <a:gd name="connsiteY5" fmla="*/ 7331 h 372636"/>
                  <a:gd name="connsiteX0" fmla="*/ 92387 w 103359"/>
                  <a:gd name="connsiteY0" fmla="*/ 7331 h 366502"/>
                  <a:gd name="connsiteX1" fmla="*/ 103359 w 103359"/>
                  <a:gd name="connsiteY1" fmla="*/ 363968 h 366502"/>
                  <a:gd name="connsiteX2" fmla="*/ 1662 w 103359"/>
                  <a:gd name="connsiteY2" fmla="*/ 366502 h 366502"/>
                  <a:gd name="connsiteX3" fmla="*/ 3543 w 103359"/>
                  <a:gd name="connsiteY3" fmla="*/ 360728 h 366502"/>
                  <a:gd name="connsiteX4" fmla="*/ 308 w 103359"/>
                  <a:gd name="connsiteY4" fmla="*/ 0 h 366502"/>
                  <a:gd name="connsiteX5" fmla="*/ 92387 w 103359"/>
                  <a:gd name="connsiteY5" fmla="*/ 7331 h 366502"/>
                  <a:gd name="connsiteX0" fmla="*/ 109722 w 109774"/>
                  <a:gd name="connsiteY0" fmla="*/ 7331 h 366502"/>
                  <a:gd name="connsiteX1" fmla="*/ 103359 w 109774"/>
                  <a:gd name="connsiteY1" fmla="*/ 363968 h 366502"/>
                  <a:gd name="connsiteX2" fmla="*/ 1662 w 109774"/>
                  <a:gd name="connsiteY2" fmla="*/ 366502 h 366502"/>
                  <a:gd name="connsiteX3" fmla="*/ 3543 w 109774"/>
                  <a:gd name="connsiteY3" fmla="*/ 360728 h 366502"/>
                  <a:gd name="connsiteX4" fmla="*/ 308 w 109774"/>
                  <a:gd name="connsiteY4" fmla="*/ 0 h 366502"/>
                  <a:gd name="connsiteX5" fmla="*/ 109722 w 109774"/>
                  <a:gd name="connsiteY5" fmla="*/ 7331 h 366502"/>
                  <a:gd name="connsiteX0" fmla="*/ 109722 w 109742"/>
                  <a:gd name="connsiteY0" fmla="*/ 7331 h 366502"/>
                  <a:gd name="connsiteX1" fmla="*/ 90358 w 109742"/>
                  <a:gd name="connsiteY1" fmla="*/ 363968 h 366502"/>
                  <a:gd name="connsiteX2" fmla="*/ 1662 w 109742"/>
                  <a:gd name="connsiteY2" fmla="*/ 366502 h 366502"/>
                  <a:gd name="connsiteX3" fmla="*/ 3543 w 109742"/>
                  <a:gd name="connsiteY3" fmla="*/ 360728 h 366502"/>
                  <a:gd name="connsiteX4" fmla="*/ 308 w 109742"/>
                  <a:gd name="connsiteY4" fmla="*/ 0 h 366502"/>
                  <a:gd name="connsiteX5" fmla="*/ 109722 w 109742"/>
                  <a:gd name="connsiteY5" fmla="*/ 7331 h 366502"/>
                  <a:gd name="connsiteX0" fmla="*/ 92388 w 92497"/>
                  <a:gd name="connsiteY0" fmla="*/ 2998 h 366502"/>
                  <a:gd name="connsiteX1" fmla="*/ 90358 w 92497"/>
                  <a:gd name="connsiteY1" fmla="*/ 363968 h 366502"/>
                  <a:gd name="connsiteX2" fmla="*/ 1662 w 92497"/>
                  <a:gd name="connsiteY2" fmla="*/ 366502 h 366502"/>
                  <a:gd name="connsiteX3" fmla="*/ 3543 w 92497"/>
                  <a:gd name="connsiteY3" fmla="*/ 360728 h 366502"/>
                  <a:gd name="connsiteX4" fmla="*/ 308 w 92497"/>
                  <a:gd name="connsiteY4" fmla="*/ 0 h 366502"/>
                  <a:gd name="connsiteX5" fmla="*/ 92388 w 92497"/>
                  <a:gd name="connsiteY5" fmla="*/ 2998 h 366502"/>
                  <a:gd name="connsiteX0" fmla="*/ 92388 w 92497"/>
                  <a:gd name="connsiteY0" fmla="*/ 2998 h 366502"/>
                  <a:gd name="connsiteX1" fmla="*/ 90358 w 92497"/>
                  <a:gd name="connsiteY1" fmla="*/ 342300 h 366502"/>
                  <a:gd name="connsiteX2" fmla="*/ 1662 w 92497"/>
                  <a:gd name="connsiteY2" fmla="*/ 366502 h 366502"/>
                  <a:gd name="connsiteX3" fmla="*/ 3543 w 92497"/>
                  <a:gd name="connsiteY3" fmla="*/ 360728 h 366502"/>
                  <a:gd name="connsiteX4" fmla="*/ 308 w 92497"/>
                  <a:gd name="connsiteY4" fmla="*/ 0 h 366502"/>
                  <a:gd name="connsiteX5" fmla="*/ 92388 w 92497"/>
                  <a:gd name="connsiteY5" fmla="*/ 2998 h 366502"/>
                  <a:gd name="connsiteX0" fmla="*/ 88054 w 90358"/>
                  <a:gd name="connsiteY0" fmla="*/ 0 h 380839"/>
                  <a:gd name="connsiteX1" fmla="*/ 90358 w 90358"/>
                  <a:gd name="connsiteY1" fmla="*/ 356637 h 380839"/>
                  <a:gd name="connsiteX2" fmla="*/ 1662 w 90358"/>
                  <a:gd name="connsiteY2" fmla="*/ 380839 h 380839"/>
                  <a:gd name="connsiteX3" fmla="*/ 3543 w 90358"/>
                  <a:gd name="connsiteY3" fmla="*/ 375065 h 380839"/>
                  <a:gd name="connsiteX4" fmla="*/ 308 w 90358"/>
                  <a:gd name="connsiteY4" fmla="*/ 14337 h 380839"/>
                  <a:gd name="connsiteX5" fmla="*/ 88054 w 90358"/>
                  <a:gd name="connsiteY5" fmla="*/ 0 h 380839"/>
                  <a:gd name="connsiteX0" fmla="*/ 88054 w 90358"/>
                  <a:gd name="connsiteY0" fmla="*/ 0 h 389506"/>
                  <a:gd name="connsiteX1" fmla="*/ 90358 w 90358"/>
                  <a:gd name="connsiteY1" fmla="*/ 365304 h 389506"/>
                  <a:gd name="connsiteX2" fmla="*/ 1662 w 90358"/>
                  <a:gd name="connsiteY2" fmla="*/ 389506 h 389506"/>
                  <a:gd name="connsiteX3" fmla="*/ 3543 w 90358"/>
                  <a:gd name="connsiteY3" fmla="*/ 383732 h 389506"/>
                  <a:gd name="connsiteX4" fmla="*/ 308 w 90358"/>
                  <a:gd name="connsiteY4" fmla="*/ 23004 h 389506"/>
                  <a:gd name="connsiteX5" fmla="*/ 88054 w 90358"/>
                  <a:gd name="connsiteY5" fmla="*/ 0 h 389506"/>
                  <a:gd name="connsiteX0" fmla="*/ 88054 w 90358"/>
                  <a:gd name="connsiteY0" fmla="*/ 0 h 437177"/>
                  <a:gd name="connsiteX1" fmla="*/ 90358 w 90358"/>
                  <a:gd name="connsiteY1" fmla="*/ 412975 h 437177"/>
                  <a:gd name="connsiteX2" fmla="*/ 1662 w 90358"/>
                  <a:gd name="connsiteY2" fmla="*/ 437177 h 437177"/>
                  <a:gd name="connsiteX3" fmla="*/ 3543 w 90358"/>
                  <a:gd name="connsiteY3" fmla="*/ 431403 h 437177"/>
                  <a:gd name="connsiteX4" fmla="*/ 308 w 90358"/>
                  <a:gd name="connsiteY4" fmla="*/ 70675 h 437177"/>
                  <a:gd name="connsiteX5" fmla="*/ 88054 w 90358"/>
                  <a:gd name="connsiteY5" fmla="*/ 0 h 437177"/>
                  <a:gd name="connsiteX0" fmla="*/ 86392 w 88696"/>
                  <a:gd name="connsiteY0" fmla="*/ 0 h 437177"/>
                  <a:gd name="connsiteX1" fmla="*/ 88696 w 88696"/>
                  <a:gd name="connsiteY1" fmla="*/ 412975 h 437177"/>
                  <a:gd name="connsiteX2" fmla="*/ 0 w 88696"/>
                  <a:gd name="connsiteY2" fmla="*/ 437177 h 437177"/>
                  <a:gd name="connsiteX3" fmla="*/ 1881 w 88696"/>
                  <a:gd name="connsiteY3" fmla="*/ 431403 h 437177"/>
                  <a:gd name="connsiteX4" fmla="*/ 24648 w 88696"/>
                  <a:gd name="connsiteY4" fmla="*/ 49007 h 437177"/>
                  <a:gd name="connsiteX5" fmla="*/ 86392 w 88696"/>
                  <a:gd name="connsiteY5" fmla="*/ 0 h 437177"/>
                  <a:gd name="connsiteX0" fmla="*/ 86392 w 88696"/>
                  <a:gd name="connsiteY0" fmla="*/ 0 h 437177"/>
                  <a:gd name="connsiteX1" fmla="*/ 88696 w 88696"/>
                  <a:gd name="connsiteY1" fmla="*/ 412975 h 437177"/>
                  <a:gd name="connsiteX2" fmla="*/ 0 w 88696"/>
                  <a:gd name="connsiteY2" fmla="*/ 437177 h 437177"/>
                  <a:gd name="connsiteX3" fmla="*/ 1881 w 88696"/>
                  <a:gd name="connsiteY3" fmla="*/ 431403 h 437177"/>
                  <a:gd name="connsiteX4" fmla="*/ 7314 w 88696"/>
                  <a:gd name="connsiteY4" fmla="*/ 57675 h 437177"/>
                  <a:gd name="connsiteX5" fmla="*/ 86392 w 88696"/>
                  <a:gd name="connsiteY5" fmla="*/ 0 h 437177"/>
                  <a:gd name="connsiteX0" fmla="*/ 86392 w 86392"/>
                  <a:gd name="connsiteY0" fmla="*/ 0 h 437177"/>
                  <a:gd name="connsiteX1" fmla="*/ 84362 w 86392"/>
                  <a:gd name="connsiteY1" fmla="*/ 334970 h 437177"/>
                  <a:gd name="connsiteX2" fmla="*/ 0 w 86392"/>
                  <a:gd name="connsiteY2" fmla="*/ 437177 h 437177"/>
                  <a:gd name="connsiteX3" fmla="*/ 1881 w 86392"/>
                  <a:gd name="connsiteY3" fmla="*/ 431403 h 437177"/>
                  <a:gd name="connsiteX4" fmla="*/ 7314 w 86392"/>
                  <a:gd name="connsiteY4" fmla="*/ 57675 h 437177"/>
                  <a:gd name="connsiteX5" fmla="*/ 86392 w 86392"/>
                  <a:gd name="connsiteY5" fmla="*/ 0 h 437177"/>
                  <a:gd name="connsiteX0" fmla="*/ 86392 w 86392"/>
                  <a:gd name="connsiteY0" fmla="*/ 0 h 437177"/>
                  <a:gd name="connsiteX1" fmla="*/ 80029 w 86392"/>
                  <a:gd name="connsiteY1" fmla="*/ 391307 h 437177"/>
                  <a:gd name="connsiteX2" fmla="*/ 0 w 86392"/>
                  <a:gd name="connsiteY2" fmla="*/ 437177 h 437177"/>
                  <a:gd name="connsiteX3" fmla="*/ 1881 w 86392"/>
                  <a:gd name="connsiteY3" fmla="*/ 431403 h 437177"/>
                  <a:gd name="connsiteX4" fmla="*/ 7314 w 86392"/>
                  <a:gd name="connsiteY4" fmla="*/ 57675 h 437177"/>
                  <a:gd name="connsiteX5" fmla="*/ 86392 w 86392"/>
                  <a:gd name="connsiteY5" fmla="*/ 0 h 437177"/>
                  <a:gd name="connsiteX0" fmla="*/ 77725 w 80112"/>
                  <a:gd name="connsiteY0" fmla="*/ 0 h 619190"/>
                  <a:gd name="connsiteX1" fmla="*/ 80029 w 80112"/>
                  <a:gd name="connsiteY1" fmla="*/ 573320 h 619190"/>
                  <a:gd name="connsiteX2" fmla="*/ 0 w 80112"/>
                  <a:gd name="connsiteY2" fmla="*/ 619190 h 619190"/>
                  <a:gd name="connsiteX3" fmla="*/ 1881 w 80112"/>
                  <a:gd name="connsiteY3" fmla="*/ 613416 h 619190"/>
                  <a:gd name="connsiteX4" fmla="*/ 7314 w 80112"/>
                  <a:gd name="connsiteY4" fmla="*/ 239688 h 619190"/>
                  <a:gd name="connsiteX5" fmla="*/ 77725 w 80112"/>
                  <a:gd name="connsiteY5" fmla="*/ 0 h 619190"/>
                  <a:gd name="connsiteX0" fmla="*/ 77725 w 80112"/>
                  <a:gd name="connsiteY0" fmla="*/ 0 h 619190"/>
                  <a:gd name="connsiteX1" fmla="*/ 80029 w 80112"/>
                  <a:gd name="connsiteY1" fmla="*/ 573320 h 619190"/>
                  <a:gd name="connsiteX2" fmla="*/ 0 w 80112"/>
                  <a:gd name="connsiteY2" fmla="*/ 619190 h 619190"/>
                  <a:gd name="connsiteX3" fmla="*/ 1881 w 80112"/>
                  <a:gd name="connsiteY3" fmla="*/ 613416 h 619190"/>
                  <a:gd name="connsiteX4" fmla="*/ 7314 w 80112"/>
                  <a:gd name="connsiteY4" fmla="*/ 88010 h 619190"/>
                  <a:gd name="connsiteX5" fmla="*/ 77725 w 80112"/>
                  <a:gd name="connsiteY5" fmla="*/ 0 h 619190"/>
                  <a:gd name="connsiteX0" fmla="*/ 86392 w 86392"/>
                  <a:gd name="connsiteY0" fmla="*/ 15997 h 531180"/>
                  <a:gd name="connsiteX1" fmla="*/ 80029 w 86392"/>
                  <a:gd name="connsiteY1" fmla="*/ 485310 h 531180"/>
                  <a:gd name="connsiteX2" fmla="*/ 0 w 86392"/>
                  <a:gd name="connsiteY2" fmla="*/ 531180 h 531180"/>
                  <a:gd name="connsiteX3" fmla="*/ 1881 w 86392"/>
                  <a:gd name="connsiteY3" fmla="*/ 525406 h 531180"/>
                  <a:gd name="connsiteX4" fmla="*/ 7314 w 86392"/>
                  <a:gd name="connsiteY4" fmla="*/ 0 h 531180"/>
                  <a:gd name="connsiteX5" fmla="*/ 86392 w 86392"/>
                  <a:gd name="connsiteY5" fmla="*/ 15997 h 531180"/>
                  <a:gd name="connsiteX0" fmla="*/ 86392 w 86392"/>
                  <a:gd name="connsiteY0" fmla="*/ 0 h 515183"/>
                  <a:gd name="connsiteX1" fmla="*/ 80029 w 86392"/>
                  <a:gd name="connsiteY1" fmla="*/ 469313 h 515183"/>
                  <a:gd name="connsiteX2" fmla="*/ 0 w 86392"/>
                  <a:gd name="connsiteY2" fmla="*/ 515183 h 515183"/>
                  <a:gd name="connsiteX3" fmla="*/ 1881 w 86392"/>
                  <a:gd name="connsiteY3" fmla="*/ 509409 h 515183"/>
                  <a:gd name="connsiteX4" fmla="*/ 7314 w 86392"/>
                  <a:gd name="connsiteY4" fmla="*/ 27339 h 515183"/>
                  <a:gd name="connsiteX5" fmla="*/ 86392 w 86392"/>
                  <a:gd name="connsiteY5" fmla="*/ 0 h 515183"/>
                  <a:gd name="connsiteX0" fmla="*/ 86392 w 86392"/>
                  <a:gd name="connsiteY0" fmla="*/ 0 h 493515"/>
                  <a:gd name="connsiteX1" fmla="*/ 80029 w 86392"/>
                  <a:gd name="connsiteY1" fmla="*/ 447645 h 493515"/>
                  <a:gd name="connsiteX2" fmla="*/ 0 w 86392"/>
                  <a:gd name="connsiteY2" fmla="*/ 493515 h 493515"/>
                  <a:gd name="connsiteX3" fmla="*/ 1881 w 86392"/>
                  <a:gd name="connsiteY3" fmla="*/ 487741 h 493515"/>
                  <a:gd name="connsiteX4" fmla="*/ 7314 w 86392"/>
                  <a:gd name="connsiteY4" fmla="*/ 5671 h 493515"/>
                  <a:gd name="connsiteX5" fmla="*/ 86392 w 86392"/>
                  <a:gd name="connsiteY5" fmla="*/ 0 h 493515"/>
                  <a:gd name="connsiteX0" fmla="*/ 86392 w 86392"/>
                  <a:gd name="connsiteY0" fmla="*/ 0 h 493515"/>
                  <a:gd name="connsiteX1" fmla="*/ 84792 w 86392"/>
                  <a:gd name="connsiteY1" fmla="*/ 464314 h 493515"/>
                  <a:gd name="connsiteX2" fmla="*/ 0 w 86392"/>
                  <a:gd name="connsiteY2" fmla="*/ 493515 h 493515"/>
                  <a:gd name="connsiteX3" fmla="*/ 1881 w 86392"/>
                  <a:gd name="connsiteY3" fmla="*/ 487741 h 493515"/>
                  <a:gd name="connsiteX4" fmla="*/ 7314 w 86392"/>
                  <a:gd name="connsiteY4" fmla="*/ 5671 h 493515"/>
                  <a:gd name="connsiteX5" fmla="*/ 86392 w 86392"/>
                  <a:gd name="connsiteY5" fmla="*/ 0 h 493515"/>
                  <a:gd name="connsiteX0" fmla="*/ 86392 w 86392"/>
                  <a:gd name="connsiteY0" fmla="*/ 0 h 489843"/>
                  <a:gd name="connsiteX1" fmla="*/ 84792 w 86392"/>
                  <a:gd name="connsiteY1" fmla="*/ 460642 h 489843"/>
                  <a:gd name="connsiteX2" fmla="*/ 0 w 86392"/>
                  <a:gd name="connsiteY2" fmla="*/ 489843 h 489843"/>
                  <a:gd name="connsiteX3" fmla="*/ 1881 w 86392"/>
                  <a:gd name="connsiteY3" fmla="*/ 484069 h 489843"/>
                  <a:gd name="connsiteX4" fmla="*/ 7314 w 86392"/>
                  <a:gd name="connsiteY4" fmla="*/ 1999 h 489843"/>
                  <a:gd name="connsiteX5" fmla="*/ 86392 w 86392"/>
                  <a:gd name="connsiteY5" fmla="*/ 0 h 489843"/>
                  <a:gd name="connsiteX0" fmla="*/ 93536 w 93536"/>
                  <a:gd name="connsiteY0" fmla="*/ 17344 h 487843"/>
                  <a:gd name="connsiteX1" fmla="*/ 84792 w 93536"/>
                  <a:gd name="connsiteY1" fmla="*/ 458642 h 487843"/>
                  <a:gd name="connsiteX2" fmla="*/ 0 w 93536"/>
                  <a:gd name="connsiteY2" fmla="*/ 487843 h 487843"/>
                  <a:gd name="connsiteX3" fmla="*/ 1881 w 93536"/>
                  <a:gd name="connsiteY3" fmla="*/ 482069 h 487843"/>
                  <a:gd name="connsiteX4" fmla="*/ 7314 w 93536"/>
                  <a:gd name="connsiteY4" fmla="*/ -1 h 487843"/>
                  <a:gd name="connsiteX5" fmla="*/ 93536 w 93536"/>
                  <a:gd name="connsiteY5" fmla="*/ 17344 h 487843"/>
                  <a:gd name="connsiteX0" fmla="*/ 93536 w 93536"/>
                  <a:gd name="connsiteY0" fmla="*/ 0 h 470499"/>
                  <a:gd name="connsiteX1" fmla="*/ 84792 w 93536"/>
                  <a:gd name="connsiteY1" fmla="*/ 441298 h 470499"/>
                  <a:gd name="connsiteX2" fmla="*/ 0 w 93536"/>
                  <a:gd name="connsiteY2" fmla="*/ 470499 h 470499"/>
                  <a:gd name="connsiteX3" fmla="*/ 1881 w 93536"/>
                  <a:gd name="connsiteY3" fmla="*/ 464725 h 470499"/>
                  <a:gd name="connsiteX4" fmla="*/ 4933 w 93536"/>
                  <a:gd name="connsiteY4" fmla="*/ 4762 h 470499"/>
                  <a:gd name="connsiteX5" fmla="*/ 93536 w 93536"/>
                  <a:gd name="connsiteY5" fmla="*/ 0 h 470499"/>
                  <a:gd name="connsiteX0" fmla="*/ 98027 w 98027"/>
                  <a:gd name="connsiteY0" fmla="*/ 0 h 470499"/>
                  <a:gd name="connsiteX1" fmla="*/ 89283 w 98027"/>
                  <a:gd name="connsiteY1" fmla="*/ 441298 h 470499"/>
                  <a:gd name="connsiteX2" fmla="*/ 4491 w 98027"/>
                  <a:gd name="connsiteY2" fmla="*/ 470499 h 470499"/>
                  <a:gd name="connsiteX3" fmla="*/ 334 w 98027"/>
                  <a:gd name="connsiteY3" fmla="*/ 460985 h 470499"/>
                  <a:gd name="connsiteX4" fmla="*/ 9424 w 98027"/>
                  <a:gd name="connsiteY4" fmla="*/ 4762 h 470499"/>
                  <a:gd name="connsiteX5" fmla="*/ 98027 w 98027"/>
                  <a:gd name="connsiteY5" fmla="*/ 0 h 470499"/>
                  <a:gd name="connsiteX0" fmla="*/ 98027 w 98027"/>
                  <a:gd name="connsiteY0" fmla="*/ 0 h 507524"/>
                  <a:gd name="connsiteX1" fmla="*/ 89283 w 98027"/>
                  <a:gd name="connsiteY1" fmla="*/ 478323 h 507524"/>
                  <a:gd name="connsiteX2" fmla="*/ 4491 w 98027"/>
                  <a:gd name="connsiteY2" fmla="*/ 507524 h 507524"/>
                  <a:gd name="connsiteX3" fmla="*/ 334 w 98027"/>
                  <a:gd name="connsiteY3" fmla="*/ 498010 h 507524"/>
                  <a:gd name="connsiteX4" fmla="*/ 9424 w 98027"/>
                  <a:gd name="connsiteY4" fmla="*/ 41787 h 507524"/>
                  <a:gd name="connsiteX5" fmla="*/ 98027 w 98027"/>
                  <a:gd name="connsiteY5" fmla="*/ 0 h 507524"/>
                  <a:gd name="connsiteX0" fmla="*/ 98027 w 98027"/>
                  <a:gd name="connsiteY0" fmla="*/ 0 h 507524"/>
                  <a:gd name="connsiteX1" fmla="*/ 91298 w 98027"/>
                  <a:gd name="connsiteY1" fmla="*/ 478323 h 507524"/>
                  <a:gd name="connsiteX2" fmla="*/ 4491 w 98027"/>
                  <a:gd name="connsiteY2" fmla="*/ 507524 h 507524"/>
                  <a:gd name="connsiteX3" fmla="*/ 334 w 98027"/>
                  <a:gd name="connsiteY3" fmla="*/ 498010 h 507524"/>
                  <a:gd name="connsiteX4" fmla="*/ 9424 w 98027"/>
                  <a:gd name="connsiteY4" fmla="*/ 41787 h 507524"/>
                  <a:gd name="connsiteX5" fmla="*/ 98027 w 98027"/>
                  <a:gd name="connsiteY5" fmla="*/ 0 h 507524"/>
                  <a:gd name="connsiteX0" fmla="*/ 98027 w 98027"/>
                  <a:gd name="connsiteY0" fmla="*/ 0 h 507524"/>
                  <a:gd name="connsiteX1" fmla="*/ 91298 w 98027"/>
                  <a:gd name="connsiteY1" fmla="*/ 478323 h 507524"/>
                  <a:gd name="connsiteX2" fmla="*/ 4491 w 98027"/>
                  <a:gd name="connsiteY2" fmla="*/ 507524 h 507524"/>
                  <a:gd name="connsiteX3" fmla="*/ 334 w 98027"/>
                  <a:gd name="connsiteY3" fmla="*/ 498010 h 507524"/>
                  <a:gd name="connsiteX4" fmla="*/ 7409 w 98027"/>
                  <a:gd name="connsiteY4" fmla="*/ 38895 h 507524"/>
                  <a:gd name="connsiteX5" fmla="*/ 98027 w 98027"/>
                  <a:gd name="connsiteY5" fmla="*/ 0 h 507524"/>
                  <a:gd name="connsiteX0" fmla="*/ 120191 w 120191"/>
                  <a:gd name="connsiteY0" fmla="*/ 0 h 524879"/>
                  <a:gd name="connsiteX1" fmla="*/ 91298 w 120191"/>
                  <a:gd name="connsiteY1" fmla="*/ 495678 h 524879"/>
                  <a:gd name="connsiteX2" fmla="*/ 4491 w 120191"/>
                  <a:gd name="connsiteY2" fmla="*/ 524879 h 524879"/>
                  <a:gd name="connsiteX3" fmla="*/ 334 w 120191"/>
                  <a:gd name="connsiteY3" fmla="*/ 515365 h 524879"/>
                  <a:gd name="connsiteX4" fmla="*/ 7409 w 120191"/>
                  <a:gd name="connsiteY4" fmla="*/ 56250 h 524879"/>
                  <a:gd name="connsiteX5" fmla="*/ 120191 w 120191"/>
                  <a:gd name="connsiteY5" fmla="*/ 0 h 524879"/>
                  <a:gd name="connsiteX0" fmla="*/ 120191 w 123602"/>
                  <a:gd name="connsiteY0" fmla="*/ 0 h 524879"/>
                  <a:gd name="connsiteX1" fmla="*/ 123536 w 123602"/>
                  <a:gd name="connsiteY1" fmla="*/ 487001 h 524879"/>
                  <a:gd name="connsiteX2" fmla="*/ 4491 w 123602"/>
                  <a:gd name="connsiteY2" fmla="*/ 524879 h 524879"/>
                  <a:gd name="connsiteX3" fmla="*/ 334 w 123602"/>
                  <a:gd name="connsiteY3" fmla="*/ 515365 h 524879"/>
                  <a:gd name="connsiteX4" fmla="*/ 7409 w 123602"/>
                  <a:gd name="connsiteY4" fmla="*/ 56250 h 524879"/>
                  <a:gd name="connsiteX5" fmla="*/ 120191 w 123602"/>
                  <a:gd name="connsiteY5" fmla="*/ 0 h 524879"/>
                  <a:gd name="connsiteX0" fmla="*/ 120191 w 120191"/>
                  <a:gd name="connsiteY0" fmla="*/ 0 h 524879"/>
                  <a:gd name="connsiteX1" fmla="*/ 113461 w 120191"/>
                  <a:gd name="connsiteY1" fmla="*/ 484109 h 524879"/>
                  <a:gd name="connsiteX2" fmla="*/ 4491 w 120191"/>
                  <a:gd name="connsiteY2" fmla="*/ 524879 h 524879"/>
                  <a:gd name="connsiteX3" fmla="*/ 334 w 120191"/>
                  <a:gd name="connsiteY3" fmla="*/ 515365 h 524879"/>
                  <a:gd name="connsiteX4" fmla="*/ 7409 w 120191"/>
                  <a:gd name="connsiteY4" fmla="*/ 56250 h 524879"/>
                  <a:gd name="connsiteX5" fmla="*/ 120191 w 120191"/>
                  <a:gd name="connsiteY5" fmla="*/ 0 h 524879"/>
                  <a:gd name="connsiteX0" fmla="*/ 122206 w 122206"/>
                  <a:gd name="connsiteY0" fmla="*/ 0 h 510416"/>
                  <a:gd name="connsiteX1" fmla="*/ 113461 w 122206"/>
                  <a:gd name="connsiteY1" fmla="*/ 469646 h 510416"/>
                  <a:gd name="connsiteX2" fmla="*/ 4491 w 122206"/>
                  <a:gd name="connsiteY2" fmla="*/ 510416 h 510416"/>
                  <a:gd name="connsiteX3" fmla="*/ 334 w 122206"/>
                  <a:gd name="connsiteY3" fmla="*/ 500902 h 510416"/>
                  <a:gd name="connsiteX4" fmla="*/ 7409 w 122206"/>
                  <a:gd name="connsiteY4" fmla="*/ 41787 h 510416"/>
                  <a:gd name="connsiteX5" fmla="*/ 122206 w 122206"/>
                  <a:gd name="connsiteY5" fmla="*/ 0 h 510416"/>
                  <a:gd name="connsiteX0" fmla="*/ 122206 w 122206"/>
                  <a:gd name="connsiteY0" fmla="*/ 0 h 481491"/>
                  <a:gd name="connsiteX1" fmla="*/ 113461 w 122206"/>
                  <a:gd name="connsiteY1" fmla="*/ 440721 h 481491"/>
                  <a:gd name="connsiteX2" fmla="*/ 4491 w 122206"/>
                  <a:gd name="connsiteY2" fmla="*/ 481491 h 481491"/>
                  <a:gd name="connsiteX3" fmla="*/ 334 w 122206"/>
                  <a:gd name="connsiteY3" fmla="*/ 471977 h 481491"/>
                  <a:gd name="connsiteX4" fmla="*/ 7409 w 122206"/>
                  <a:gd name="connsiteY4" fmla="*/ 12862 h 481491"/>
                  <a:gd name="connsiteX5" fmla="*/ 122206 w 122206"/>
                  <a:gd name="connsiteY5" fmla="*/ 0 h 481491"/>
                  <a:gd name="connsiteX0" fmla="*/ 114146 w 114146"/>
                  <a:gd name="connsiteY0" fmla="*/ 0 h 507525"/>
                  <a:gd name="connsiteX1" fmla="*/ 113461 w 114146"/>
                  <a:gd name="connsiteY1" fmla="*/ 466755 h 507525"/>
                  <a:gd name="connsiteX2" fmla="*/ 4491 w 114146"/>
                  <a:gd name="connsiteY2" fmla="*/ 507525 h 507525"/>
                  <a:gd name="connsiteX3" fmla="*/ 334 w 114146"/>
                  <a:gd name="connsiteY3" fmla="*/ 498011 h 507525"/>
                  <a:gd name="connsiteX4" fmla="*/ 7409 w 114146"/>
                  <a:gd name="connsiteY4" fmla="*/ 38896 h 507525"/>
                  <a:gd name="connsiteX5" fmla="*/ 114146 w 114146"/>
                  <a:gd name="connsiteY5" fmla="*/ 0 h 507525"/>
                  <a:gd name="connsiteX0" fmla="*/ 120190 w 120190"/>
                  <a:gd name="connsiteY0" fmla="*/ 0 h 501739"/>
                  <a:gd name="connsiteX1" fmla="*/ 113461 w 120190"/>
                  <a:gd name="connsiteY1" fmla="*/ 460969 h 501739"/>
                  <a:gd name="connsiteX2" fmla="*/ 4491 w 120190"/>
                  <a:gd name="connsiteY2" fmla="*/ 501739 h 501739"/>
                  <a:gd name="connsiteX3" fmla="*/ 334 w 120190"/>
                  <a:gd name="connsiteY3" fmla="*/ 492225 h 501739"/>
                  <a:gd name="connsiteX4" fmla="*/ 7409 w 120190"/>
                  <a:gd name="connsiteY4" fmla="*/ 33110 h 501739"/>
                  <a:gd name="connsiteX5" fmla="*/ 120190 w 120190"/>
                  <a:gd name="connsiteY5" fmla="*/ 0 h 501739"/>
                  <a:gd name="connsiteX0" fmla="*/ 120190 w 120190"/>
                  <a:gd name="connsiteY0" fmla="*/ 0 h 501739"/>
                  <a:gd name="connsiteX1" fmla="*/ 113461 w 120190"/>
                  <a:gd name="connsiteY1" fmla="*/ 460969 h 501739"/>
                  <a:gd name="connsiteX2" fmla="*/ 4491 w 120190"/>
                  <a:gd name="connsiteY2" fmla="*/ 501739 h 501739"/>
                  <a:gd name="connsiteX3" fmla="*/ 334 w 120190"/>
                  <a:gd name="connsiteY3" fmla="*/ 492225 h 501739"/>
                  <a:gd name="connsiteX4" fmla="*/ 13453 w 120190"/>
                  <a:gd name="connsiteY4" fmla="*/ 33110 h 501739"/>
                  <a:gd name="connsiteX5" fmla="*/ 120190 w 120190"/>
                  <a:gd name="connsiteY5" fmla="*/ 0 h 501739"/>
                  <a:gd name="connsiteX0" fmla="*/ 115699 w 115699"/>
                  <a:gd name="connsiteY0" fmla="*/ 0 h 504060"/>
                  <a:gd name="connsiteX1" fmla="*/ 108970 w 115699"/>
                  <a:gd name="connsiteY1" fmla="*/ 460969 h 504060"/>
                  <a:gd name="connsiteX2" fmla="*/ 0 w 115699"/>
                  <a:gd name="connsiteY2" fmla="*/ 501739 h 504060"/>
                  <a:gd name="connsiteX3" fmla="*/ 1887 w 115699"/>
                  <a:gd name="connsiteY3" fmla="*/ 500903 h 504060"/>
                  <a:gd name="connsiteX4" fmla="*/ 8962 w 115699"/>
                  <a:gd name="connsiteY4" fmla="*/ 33110 h 504060"/>
                  <a:gd name="connsiteX5" fmla="*/ 115699 w 115699"/>
                  <a:gd name="connsiteY5" fmla="*/ 0 h 504060"/>
                  <a:gd name="connsiteX0" fmla="*/ 115699 w 115699"/>
                  <a:gd name="connsiteY0" fmla="*/ 0 h 504060"/>
                  <a:gd name="connsiteX1" fmla="*/ 108970 w 115699"/>
                  <a:gd name="connsiteY1" fmla="*/ 460969 h 504060"/>
                  <a:gd name="connsiteX2" fmla="*/ 0 w 115699"/>
                  <a:gd name="connsiteY2" fmla="*/ 501739 h 504060"/>
                  <a:gd name="connsiteX3" fmla="*/ 1887 w 115699"/>
                  <a:gd name="connsiteY3" fmla="*/ 500903 h 504060"/>
                  <a:gd name="connsiteX4" fmla="*/ 8962 w 115699"/>
                  <a:gd name="connsiteY4" fmla="*/ 33110 h 504060"/>
                  <a:gd name="connsiteX5" fmla="*/ 115699 w 115699"/>
                  <a:gd name="connsiteY5" fmla="*/ 0 h 504060"/>
                  <a:gd name="connsiteX0" fmla="*/ 115699 w 115699"/>
                  <a:gd name="connsiteY0" fmla="*/ 0 h 504060"/>
                  <a:gd name="connsiteX1" fmla="*/ 108970 w 115699"/>
                  <a:gd name="connsiteY1" fmla="*/ 460969 h 504060"/>
                  <a:gd name="connsiteX2" fmla="*/ 0 w 115699"/>
                  <a:gd name="connsiteY2" fmla="*/ 501739 h 504060"/>
                  <a:gd name="connsiteX3" fmla="*/ 1887 w 115699"/>
                  <a:gd name="connsiteY3" fmla="*/ 500903 h 504060"/>
                  <a:gd name="connsiteX4" fmla="*/ 2394 w 115699"/>
                  <a:gd name="connsiteY4" fmla="*/ 25371 h 504060"/>
                  <a:gd name="connsiteX5" fmla="*/ 115699 w 115699"/>
                  <a:gd name="connsiteY5" fmla="*/ 0 h 504060"/>
                  <a:gd name="connsiteX0" fmla="*/ 115699 w 115699"/>
                  <a:gd name="connsiteY0" fmla="*/ 0 h 504060"/>
                  <a:gd name="connsiteX1" fmla="*/ 108970 w 115699"/>
                  <a:gd name="connsiteY1" fmla="*/ 460969 h 504060"/>
                  <a:gd name="connsiteX2" fmla="*/ 0 w 115699"/>
                  <a:gd name="connsiteY2" fmla="*/ 501739 h 504060"/>
                  <a:gd name="connsiteX3" fmla="*/ 1887 w 115699"/>
                  <a:gd name="connsiteY3" fmla="*/ 500903 h 504060"/>
                  <a:gd name="connsiteX4" fmla="*/ 7321 w 115699"/>
                  <a:gd name="connsiteY4" fmla="*/ 25371 h 504060"/>
                  <a:gd name="connsiteX5" fmla="*/ 115699 w 115699"/>
                  <a:gd name="connsiteY5" fmla="*/ 0 h 504060"/>
                  <a:gd name="connsiteX0" fmla="*/ 115699 w 115699"/>
                  <a:gd name="connsiteY0" fmla="*/ 0 h 514694"/>
                  <a:gd name="connsiteX1" fmla="*/ 108970 w 115699"/>
                  <a:gd name="connsiteY1" fmla="*/ 460969 h 514694"/>
                  <a:gd name="connsiteX2" fmla="*/ 0 w 115699"/>
                  <a:gd name="connsiteY2" fmla="*/ 501739 h 514694"/>
                  <a:gd name="connsiteX3" fmla="*/ 8455 w 115699"/>
                  <a:gd name="connsiteY3" fmla="*/ 512511 h 514694"/>
                  <a:gd name="connsiteX4" fmla="*/ 7321 w 115699"/>
                  <a:gd name="connsiteY4" fmla="*/ 25371 h 514694"/>
                  <a:gd name="connsiteX5" fmla="*/ 115699 w 115699"/>
                  <a:gd name="connsiteY5" fmla="*/ 0 h 514694"/>
                  <a:gd name="connsiteX0" fmla="*/ 117568 w 117568"/>
                  <a:gd name="connsiteY0" fmla="*/ 0 h 507520"/>
                  <a:gd name="connsiteX1" fmla="*/ 110839 w 117568"/>
                  <a:gd name="connsiteY1" fmla="*/ 460969 h 507520"/>
                  <a:gd name="connsiteX2" fmla="*/ 1869 w 117568"/>
                  <a:gd name="connsiteY2" fmla="*/ 501739 h 507520"/>
                  <a:gd name="connsiteX3" fmla="*/ 471 w 117568"/>
                  <a:gd name="connsiteY3" fmla="*/ 504774 h 507520"/>
                  <a:gd name="connsiteX4" fmla="*/ 9190 w 117568"/>
                  <a:gd name="connsiteY4" fmla="*/ 25371 h 507520"/>
                  <a:gd name="connsiteX5" fmla="*/ 117568 w 117568"/>
                  <a:gd name="connsiteY5" fmla="*/ 0 h 507520"/>
                  <a:gd name="connsiteX0" fmla="*/ 115699 w 115699"/>
                  <a:gd name="connsiteY0" fmla="*/ 0 h 511074"/>
                  <a:gd name="connsiteX1" fmla="*/ 108970 w 115699"/>
                  <a:gd name="connsiteY1" fmla="*/ 460969 h 511074"/>
                  <a:gd name="connsiteX2" fmla="*/ 0 w 115699"/>
                  <a:gd name="connsiteY2" fmla="*/ 501739 h 511074"/>
                  <a:gd name="connsiteX3" fmla="*/ 5171 w 115699"/>
                  <a:gd name="connsiteY3" fmla="*/ 508643 h 511074"/>
                  <a:gd name="connsiteX4" fmla="*/ 7321 w 115699"/>
                  <a:gd name="connsiteY4" fmla="*/ 25371 h 511074"/>
                  <a:gd name="connsiteX5" fmla="*/ 115699 w 115699"/>
                  <a:gd name="connsiteY5" fmla="*/ 0 h 511074"/>
                  <a:gd name="connsiteX0" fmla="*/ 117568 w 117568"/>
                  <a:gd name="connsiteY0" fmla="*/ 0 h 511074"/>
                  <a:gd name="connsiteX1" fmla="*/ 110839 w 117568"/>
                  <a:gd name="connsiteY1" fmla="*/ 460969 h 511074"/>
                  <a:gd name="connsiteX2" fmla="*/ 1869 w 117568"/>
                  <a:gd name="connsiteY2" fmla="*/ 501739 h 511074"/>
                  <a:gd name="connsiteX3" fmla="*/ 471 w 117568"/>
                  <a:gd name="connsiteY3" fmla="*/ 508643 h 511074"/>
                  <a:gd name="connsiteX4" fmla="*/ 9190 w 117568"/>
                  <a:gd name="connsiteY4" fmla="*/ 25371 h 511074"/>
                  <a:gd name="connsiteX5" fmla="*/ 117568 w 117568"/>
                  <a:gd name="connsiteY5" fmla="*/ 0 h 511074"/>
                  <a:gd name="connsiteX0" fmla="*/ 117568 w 117568"/>
                  <a:gd name="connsiteY0" fmla="*/ 0 h 511074"/>
                  <a:gd name="connsiteX1" fmla="*/ 110839 w 117568"/>
                  <a:gd name="connsiteY1" fmla="*/ 460969 h 511074"/>
                  <a:gd name="connsiteX2" fmla="*/ 1869 w 117568"/>
                  <a:gd name="connsiteY2" fmla="*/ 501739 h 511074"/>
                  <a:gd name="connsiteX3" fmla="*/ 471 w 117568"/>
                  <a:gd name="connsiteY3" fmla="*/ 508643 h 511074"/>
                  <a:gd name="connsiteX4" fmla="*/ 5905 w 117568"/>
                  <a:gd name="connsiteY4" fmla="*/ 21502 h 511074"/>
                  <a:gd name="connsiteX5" fmla="*/ 117568 w 117568"/>
                  <a:gd name="connsiteY5" fmla="*/ 0 h 511074"/>
                  <a:gd name="connsiteX0" fmla="*/ 117568 w 117568"/>
                  <a:gd name="connsiteY0" fmla="*/ 0 h 511074"/>
                  <a:gd name="connsiteX1" fmla="*/ 114123 w 117568"/>
                  <a:gd name="connsiteY1" fmla="*/ 453230 h 511074"/>
                  <a:gd name="connsiteX2" fmla="*/ 1869 w 117568"/>
                  <a:gd name="connsiteY2" fmla="*/ 501739 h 511074"/>
                  <a:gd name="connsiteX3" fmla="*/ 471 w 117568"/>
                  <a:gd name="connsiteY3" fmla="*/ 508643 h 511074"/>
                  <a:gd name="connsiteX4" fmla="*/ 5905 w 117568"/>
                  <a:gd name="connsiteY4" fmla="*/ 21502 h 511074"/>
                  <a:gd name="connsiteX5" fmla="*/ 117568 w 117568"/>
                  <a:gd name="connsiteY5" fmla="*/ 0 h 511074"/>
                  <a:gd name="connsiteX0" fmla="*/ 117568 w 117568"/>
                  <a:gd name="connsiteY0" fmla="*/ 0 h 511074"/>
                  <a:gd name="connsiteX1" fmla="*/ 114123 w 117568"/>
                  <a:gd name="connsiteY1" fmla="*/ 453230 h 511074"/>
                  <a:gd name="connsiteX2" fmla="*/ 1869 w 117568"/>
                  <a:gd name="connsiteY2" fmla="*/ 501739 h 511074"/>
                  <a:gd name="connsiteX3" fmla="*/ 471 w 117568"/>
                  <a:gd name="connsiteY3" fmla="*/ 508643 h 511074"/>
                  <a:gd name="connsiteX4" fmla="*/ 5905 w 117568"/>
                  <a:gd name="connsiteY4" fmla="*/ 21502 h 511074"/>
                  <a:gd name="connsiteX5" fmla="*/ 117568 w 117568"/>
                  <a:gd name="connsiteY5" fmla="*/ 0 h 511074"/>
                  <a:gd name="connsiteX0" fmla="*/ 117568 w 117568"/>
                  <a:gd name="connsiteY0" fmla="*/ 0 h 511074"/>
                  <a:gd name="connsiteX1" fmla="*/ 114123 w 117568"/>
                  <a:gd name="connsiteY1" fmla="*/ 453230 h 511074"/>
                  <a:gd name="connsiteX2" fmla="*/ 1869 w 117568"/>
                  <a:gd name="connsiteY2" fmla="*/ 501739 h 511074"/>
                  <a:gd name="connsiteX3" fmla="*/ 471 w 117568"/>
                  <a:gd name="connsiteY3" fmla="*/ 508643 h 511074"/>
                  <a:gd name="connsiteX4" fmla="*/ 5905 w 117568"/>
                  <a:gd name="connsiteY4" fmla="*/ 21502 h 511074"/>
                  <a:gd name="connsiteX5" fmla="*/ 117568 w 117568"/>
                  <a:gd name="connsiteY5" fmla="*/ 0 h 511074"/>
                  <a:gd name="connsiteX0" fmla="*/ 176262 w 176262"/>
                  <a:gd name="connsiteY0" fmla="*/ 0 h 582938"/>
                  <a:gd name="connsiteX1" fmla="*/ 172817 w 176262"/>
                  <a:gd name="connsiteY1" fmla="*/ 453230 h 582938"/>
                  <a:gd name="connsiteX2" fmla="*/ 60563 w 176262"/>
                  <a:gd name="connsiteY2" fmla="*/ 501739 h 582938"/>
                  <a:gd name="connsiteX3" fmla="*/ 48 w 176262"/>
                  <a:gd name="connsiteY3" fmla="*/ 582163 h 582938"/>
                  <a:gd name="connsiteX4" fmla="*/ 64599 w 176262"/>
                  <a:gd name="connsiteY4" fmla="*/ 21502 h 582938"/>
                  <a:gd name="connsiteX5" fmla="*/ 176262 w 176262"/>
                  <a:gd name="connsiteY5" fmla="*/ 0 h 582938"/>
                  <a:gd name="connsiteX0" fmla="*/ 176214 w 176214"/>
                  <a:gd name="connsiteY0" fmla="*/ 0 h 582163"/>
                  <a:gd name="connsiteX1" fmla="*/ 172769 w 176214"/>
                  <a:gd name="connsiteY1" fmla="*/ 453230 h 582163"/>
                  <a:gd name="connsiteX2" fmla="*/ 0 w 176214"/>
                  <a:gd name="connsiteY2" fmla="*/ 582163 h 582163"/>
                  <a:gd name="connsiteX3" fmla="*/ 64551 w 176214"/>
                  <a:gd name="connsiteY3" fmla="*/ 21502 h 582163"/>
                  <a:gd name="connsiteX4" fmla="*/ 176214 w 176214"/>
                  <a:gd name="connsiteY4" fmla="*/ 0 h 582163"/>
                  <a:gd name="connsiteX0" fmla="*/ 117097 w 117097"/>
                  <a:gd name="connsiteY0" fmla="*/ 0 h 535730"/>
                  <a:gd name="connsiteX1" fmla="*/ 113652 w 117097"/>
                  <a:gd name="connsiteY1" fmla="*/ 453230 h 535730"/>
                  <a:gd name="connsiteX2" fmla="*/ 0 w 117097"/>
                  <a:gd name="connsiteY2" fmla="*/ 535730 h 535730"/>
                  <a:gd name="connsiteX3" fmla="*/ 5434 w 117097"/>
                  <a:gd name="connsiteY3" fmla="*/ 21502 h 535730"/>
                  <a:gd name="connsiteX4" fmla="*/ 117097 w 117097"/>
                  <a:gd name="connsiteY4" fmla="*/ 0 h 535730"/>
                  <a:gd name="connsiteX0" fmla="*/ 112171 w 112171"/>
                  <a:gd name="connsiteY0" fmla="*/ 0 h 508643"/>
                  <a:gd name="connsiteX1" fmla="*/ 108726 w 112171"/>
                  <a:gd name="connsiteY1" fmla="*/ 453230 h 508643"/>
                  <a:gd name="connsiteX2" fmla="*/ 0 w 112171"/>
                  <a:gd name="connsiteY2" fmla="*/ 508643 h 508643"/>
                  <a:gd name="connsiteX3" fmla="*/ 508 w 112171"/>
                  <a:gd name="connsiteY3" fmla="*/ 21502 h 508643"/>
                  <a:gd name="connsiteX4" fmla="*/ 112171 w 112171"/>
                  <a:gd name="connsiteY4" fmla="*/ 0 h 508643"/>
                  <a:gd name="connsiteX0" fmla="*/ 112576 w 112576"/>
                  <a:gd name="connsiteY0" fmla="*/ 0 h 508643"/>
                  <a:gd name="connsiteX1" fmla="*/ 109131 w 112576"/>
                  <a:gd name="connsiteY1" fmla="*/ 453230 h 508643"/>
                  <a:gd name="connsiteX2" fmla="*/ 405 w 112576"/>
                  <a:gd name="connsiteY2" fmla="*/ 508643 h 508643"/>
                  <a:gd name="connsiteX3" fmla="*/ 913 w 112576"/>
                  <a:gd name="connsiteY3" fmla="*/ 21502 h 508643"/>
                  <a:gd name="connsiteX4" fmla="*/ 112576 w 112576"/>
                  <a:gd name="connsiteY4" fmla="*/ 0 h 508643"/>
                  <a:gd name="connsiteX0" fmla="*/ 112576 w 112576"/>
                  <a:gd name="connsiteY0" fmla="*/ 0 h 508643"/>
                  <a:gd name="connsiteX1" fmla="*/ 109131 w 112576"/>
                  <a:gd name="connsiteY1" fmla="*/ 453230 h 508643"/>
                  <a:gd name="connsiteX2" fmla="*/ 405 w 112576"/>
                  <a:gd name="connsiteY2" fmla="*/ 508643 h 508643"/>
                  <a:gd name="connsiteX3" fmla="*/ 913 w 112576"/>
                  <a:gd name="connsiteY3" fmla="*/ 21502 h 508643"/>
                  <a:gd name="connsiteX4" fmla="*/ 112576 w 112576"/>
                  <a:gd name="connsiteY4" fmla="*/ 0 h 508643"/>
                  <a:gd name="connsiteX0" fmla="*/ 112253 w 112253"/>
                  <a:gd name="connsiteY0" fmla="*/ 0 h 508643"/>
                  <a:gd name="connsiteX1" fmla="*/ 108808 w 112253"/>
                  <a:gd name="connsiteY1" fmla="*/ 453230 h 508643"/>
                  <a:gd name="connsiteX2" fmla="*/ 82 w 112253"/>
                  <a:gd name="connsiteY2" fmla="*/ 508643 h 508643"/>
                  <a:gd name="connsiteX3" fmla="*/ 590 w 112253"/>
                  <a:gd name="connsiteY3" fmla="*/ 21502 h 508643"/>
                  <a:gd name="connsiteX4" fmla="*/ 112253 w 112253"/>
                  <a:gd name="connsiteY4" fmla="*/ 0 h 508643"/>
                  <a:gd name="connsiteX0" fmla="*/ 110610 w 110610"/>
                  <a:gd name="connsiteY0" fmla="*/ 0 h 508643"/>
                  <a:gd name="connsiteX1" fmla="*/ 108808 w 110610"/>
                  <a:gd name="connsiteY1" fmla="*/ 453230 h 508643"/>
                  <a:gd name="connsiteX2" fmla="*/ 82 w 110610"/>
                  <a:gd name="connsiteY2" fmla="*/ 508643 h 508643"/>
                  <a:gd name="connsiteX3" fmla="*/ 590 w 110610"/>
                  <a:gd name="connsiteY3" fmla="*/ 21502 h 508643"/>
                  <a:gd name="connsiteX4" fmla="*/ 110610 w 110610"/>
                  <a:gd name="connsiteY4" fmla="*/ 0 h 508643"/>
                  <a:gd name="connsiteX0" fmla="*/ 110610 w 110610"/>
                  <a:gd name="connsiteY0" fmla="*/ 0 h 508643"/>
                  <a:gd name="connsiteX1" fmla="*/ 108808 w 110610"/>
                  <a:gd name="connsiteY1" fmla="*/ 453230 h 508643"/>
                  <a:gd name="connsiteX2" fmla="*/ 82 w 110610"/>
                  <a:gd name="connsiteY2" fmla="*/ 508643 h 508643"/>
                  <a:gd name="connsiteX3" fmla="*/ 590 w 110610"/>
                  <a:gd name="connsiteY3" fmla="*/ 21502 h 508643"/>
                  <a:gd name="connsiteX4" fmla="*/ 110610 w 110610"/>
                  <a:gd name="connsiteY4" fmla="*/ 0 h 508643"/>
                  <a:gd name="connsiteX0" fmla="*/ 110610 w 110610"/>
                  <a:gd name="connsiteY0" fmla="*/ 0 h 508643"/>
                  <a:gd name="connsiteX1" fmla="*/ 108808 w 110610"/>
                  <a:gd name="connsiteY1" fmla="*/ 453230 h 508643"/>
                  <a:gd name="connsiteX2" fmla="*/ 82 w 110610"/>
                  <a:gd name="connsiteY2" fmla="*/ 508643 h 508643"/>
                  <a:gd name="connsiteX3" fmla="*/ 590 w 110610"/>
                  <a:gd name="connsiteY3" fmla="*/ 21502 h 508643"/>
                  <a:gd name="connsiteX4" fmla="*/ 110610 w 110610"/>
                  <a:gd name="connsiteY4" fmla="*/ 0 h 508643"/>
                  <a:gd name="connsiteX0" fmla="*/ 110610 w 110610"/>
                  <a:gd name="connsiteY0" fmla="*/ 0 h 508643"/>
                  <a:gd name="connsiteX1" fmla="*/ 108808 w 110610"/>
                  <a:gd name="connsiteY1" fmla="*/ 453230 h 508643"/>
                  <a:gd name="connsiteX2" fmla="*/ 82 w 110610"/>
                  <a:gd name="connsiteY2" fmla="*/ 508643 h 508643"/>
                  <a:gd name="connsiteX3" fmla="*/ 590 w 110610"/>
                  <a:gd name="connsiteY3" fmla="*/ 21502 h 508643"/>
                  <a:gd name="connsiteX4" fmla="*/ 110610 w 110610"/>
                  <a:gd name="connsiteY4" fmla="*/ 0 h 508643"/>
                  <a:gd name="connsiteX0" fmla="*/ 110528 w 110528"/>
                  <a:gd name="connsiteY0" fmla="*/ 0 h 508643"/>
                  <a:gd name="connsiteX1" fmla="*/ 108726 w 110528"/>
                  <a:gd name="connsiteY1" fmla="*/ 453230 h 508643"/>
                  <a:gd name="connsiteX2" fmla="*/ 0 w 110528"/>
                  <a:gd name="connsiteY2" fmla="*/ 508643 h 508643"/>
                  <a:gd name="connsiteX3" fmla="*/ 508 w 110528"/>
                  <a:gd name="connsiteY3" fmla="*/ 21502 h 508643"/>
                  <a:gd name="connsiteX4" fmla="*/ 110528 w 110528"/>
                  <a:gd name="connsiteY4" fmla="*/ 0 h 508643"/>
                  <a:gd name="connsiteX0" fmla="*/ 112171 w 112171"/>
                  <a:gd name="connsiteY0" fmla="*/ 0 h 508643"/>
                  <a:gd name="connsiteX1" fmla="*/ 110369 w 112171"/>
                  <a:gd name="connsiteY1" fmla="*/ 453230 h 508643"/>
                  <a:gd name="connsiteX2" fmla="*/ 0 w 112171"/>
                  <a:gd name="connsiteY2" fmla="*/ 508643 h 508643"/>
                  <a:gd name="connsiteX3" fmla="*/ 2151 w 112171"/>
                  <a:gd name="connsiteY3" fmla="*/ 21502 h 508643"/>
                  <a:gd name="connsiteX4" fmla="*/ 112171 w 112171"/>
                  <a:gd name="connsiteY4" fmla="*/ 0 h 508643"/>
                  <a:gd name="connsiteX0" fmla="*/ 112171 w 112171"/>
                  <a:gd name="connsiteY0" fmla="*/ 0 h 508643"/>
                  <a:gd name="connsiteX1" fmla="*/ 110369 w 112171"/>
                  <a:gd name="connsiteY1" fmla="*/ 453230 h 508643"/>
                  <a:gd name="connsiteX2" fmla="*/ 0 w 112171"/>
                  <a:gd name="connsiteY2" fmla="*/ 508643 h 508643"/>
                  <a:gd name="connsiteX3" fmla="*/ 2151 w 112171"/>
                  <a:gd name="connsiteY3" fmla="*/ 21502 h 508643"/>
                  <a:gd name="connsiteX4" fmla="*/ 112171 w 112171"/>
                  <a:gd name="connsiteY4" fmla="*/ 0 h 508643"/>
                  <a:gd name="connsiteX0" fmla="*/ 112171 w 112171"/>
                  <a:gd name="connsiteY0" fmla="*/ 0 h 508643"/>
                  <a:gd name="connsiteX1" fmla="*/ 110369 w 112171"/>
                  <a:gd name="connsiteY1" fmla="*/ 453230 h 508643"/>
                  <a:gd name="connsiteX2" fmla="*/ 0 w 112171"/>
                  <a:gd name="connsiteY2" fmla="*/ 508643 h 508643"/>
                  <a:gd name="connsiteX3" fmla="*/ 2151 w 112171"/>
                  <a:gd name="connsiteY3" fmla="*/ 21502 h 508643"/>
                  <a:gd name="connsiteX4" fmla="*/ 112171 w 112171"/>
                  <a:gd name="connsiteY4" fmla="*/ 0 h 508643"/>
                  <a:gd name="connsiteX0" fmla="*/ 110350 w 110350"/>
                  <a:gd name="connsiteY0" fmla="*/ 0 h 504772"/>
                  <a:gd name="connsiteX1" fmla="*/ 108548 w 110350"/>
                  <a:gd name="connsiteY1" fmla="*/ 453230 h 504772"/>
                  <a:gd name="connsiteX2" fmla="*/ 1463 w 110350"/>
                  <a:gd name="connsiteY2" fmla="*/ 504772 h 504772"/>
                  <a:gd name="connsiteX3" fmla="*/ 330 w 110350"/>
                  <a:gd name="connsiteY3" fmla="*/ 21502 h 504772"/>
                  <a:gd name="connsiteX4" fmla="*/ 110350 w 110350"/>
                  <a:gd name="connsiteY4" fmla="*/ 0 h 504772"/>
                  <a:gd name="connsiteX0" fmla="*/ 108887 w 108887"/>
                  <a:gd name="connsiteY0" fmla="*/ 0 h 504772"/>
                  <a:gd name="connsiteX1" fmla="*/ 107085 w 108887"/>
                  <a:gd name="connsiteY1" fmla="*/ 453230 h 504772"/>
                  <a:gd name="connsiteX2" fmla="*/ 0 w 108887"/>
                  <a:gd name="connsiteY2" fmla="*/ 504772 h 504772"/>
                  <a:gd name="connsiteX3" fmla="*/ 3794 w 108887"/>
                  <a:gd name="connsiteY3" fmla="*/ 21502 h 504772"/>
                  <a:gd name="connsiteX4" fmla="*/ 108887 w 108887"/>
                  <a:gd name="connsiteY4" fmla="*/ 0 h 504772"/>
                  <a:gd name="connsiteX0" fmla="*/ 108887 w 108887"/>
                  <a:gd name="connsiteY0" fmla="*/ 0 h 504772"/>
                  <a:gd name="connsiteX1" fmla="*/ 107085 w 108887"/>
                  <a:gd name="connsiteY1" fmla="*/ 453230 h 504772"/>
                  <a:gd name="connsiteX2" fmla="*/ 0 w 108887"/>
                  <a:gd name="connsiteY2" fmla="*/ 504772 h 504772"/>
                  <a:gd name="connsiteX3" fmla="*/ 3794 w 108887"/>
                  <a:gd name="connsiteY3" fmla="*/ 21502 h 504772"/>
                  <a:gd name="connsiteX4" fmla="*/ 108887 w 108887"/>
                  <a:gd name="connsiteY4" fmla="*/ 0 h 504772"/>
                  <a:gd name="connsiteX0" fmla="*/ 108887 w 108887"/>
                  <a:gd name="connsiteY0" fmla="*/ 0 h 504772"/>
                  <a:gd name="connsiteX1" fmla="*/ 107085 w 108887"/>
                  <a:gd name="connsiteY1" fmla="*/ 453230 h 504772"/>
                  <a:gd name="connsiteX2" fmla="*/ 0 w 108887"/>
                  <a:gd name="connsiteY2" fmla="*/ 504772 h 504772"/>
                  <a:gd name="connsiteX3" fmla="*/ 3794 w 108887"/>
                  <a:gd name="connsiteY3" fmla="*/ 21502 h 504772"/>
                  <a:gd name="connsiteX4" fmla="*/ 108887 w 108887"/>
                  <a:gd name="connsiteY4" fmla="*/ 0 h 504772"/>
                  <a:gd name="connsiteX0" fmla="*/ 112172 w 112172"/>
                  <a:gd name="connsiteY0" fmla="*/ 0 h 500958"/>
                  <a:gd name="connsiteX1" fmla="*/ 110370 w 112172"/>
                  <a:gd name="connsiteY1" fmla="*/ 453230 h 500958"/>
                  <a:gd name="connsiteX2" fmla="*/ 0 w 112172"/>
                  <a:gd name="connsiteY2" fmla="*/ 500958 h 500958"/>
                  <a:gd name="connsiteX3" fmla="*/ 7079 w 112172"/>
                  <a:gd name="connsiteY3" fmla="*/ 21502 h 500958"/>
                  <a:gd name="connsiteX4" fmla="*/ 112172 w 112172"/>
                  <a:gd name="connsiteY4" fmla="*/ 0 h 500958"/>
                  <a:gd name="connsiteX0" fmla="*/ 112172 w 112172"/>
                  <a:gd name="connsiteY0" fmla="*/ 0 h 500958"/>
                  <a:gd name="connsiteX1" fmla="*/ 110370 w 112172"/>
                  <a:gd name="connsiteY1" fmla="*/ 453230 h 500958"/>
                  <a:gd name="connsiteX2" fmla="*/ 0 w 112172"/>
                  <a:gd name="connsiteY2" fmla="*/ 500958 h 500958"/>
                  <a:gd name="connsiteX3" fmla="*/ 3795 w 112172"/>
                  <a:gd name="connsiteY3" fmla="*/ 25318 h 500958"/>
                  <a:gd name="connsiteX4" fmla="*/ 112172 w 112172"/>
                  <a:gd name="connsiteY4" fmla="*/ 0 h 50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172" h="500958">
                    <a:moveTo>
                      <a:pt x="112172" y="0"/>
                    </a:moveTo>
                    <a:cubicBezTo>
                      <a:pt x="111495" y="243220"/>
                      <a:pt x="111047" y="341573"/>
                      <a:pt x="110370" y="453230"/>
                    </a:cubicBezTo>
                    <a:cubicBezTo>
                      <a:pt x="74128" y="471701"/>
                      <a:pt x="64159" y="482487"/>
                      <a:pt x="0" y="500958"/>
                    </a:cubicBezTo>
                    <a:cubicBezTo>
                      <a:pt x="3452" y="270822"/>
                      <a:pt x="1984" y="247716"/>
                      <a:pt x="3795" y="25318"/>
                    </a:cubicBezTo>
                    <a:cubicBezTo>
                      <a:pt x="39374" y="14281"/>
                      <a:pt x="55244" y="14906"/>
                      <a:pt x="112172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6" name="Rectangle 138"/>
              <p:cNvSpPr/>
              <p:nvPr/>
            </p:nvSpPr>
            <p:spPr>
              <a:xfrm rot="11461792">
                <a:off x="9091787" y="3335834"/>
                <a:ext cx="2295703" cy="696421"/>
              </a:xfrm>
              <a:custGeom>
                <a:avLst/>
                <a:gdLst>
                  <a:gd name="connsiteX0" fmla="*/ 0 w 1374863"/>
                  <a:gd name="connsiteY0" fmla="*/ 0 h 698253"/>
                  <a:gd name="connsiteX1" fmla="*/ 1374863 w 1374863"/>
                  <a:gd name="connsiteY1" fmla="*/ 0 h 698253"/>
                  <a:gd name="connsiteX2" fmla="*/ 1374863 w 1374863"/>
                  <a:gd name="connsiteY2" fmla="*/ 698253 h 698253"/>
                  <a:gd name="connsiteX3" fmla="*/ 0 w 1374863"/>
                  <a:gd name="connsiteY3" fmla="*/ 698253 h 698253"/>
                  <a:gd name="connsiteX4" fmla="*/ 0 w 1374863"/>
                  <a:gd name="connsiteY4" fmla="*/ 0 h 698253"/>
                  <a:gd name="connsiteX0" fmla="*/ 293427 w 1374863"/>
                  <a:gd name="connsiteY0" fmla="*/ 0 h 705077"/>
                  <a:gd name="connsiteX1" fmla="*/ 1374863 w 1374863"/>
                  <a:gd name="connsiteY1" fmla="*/ 6824 h 705077"/>
                  <a:gd name="connsiteX2" fmla="*/ 1374863 w 1374863"/>
                  <a:gd name="connsiteY2" fmla="*/ 705077 h 705077"/>
                  <a:gd name="connsiteX3" fmla="*/ 0 w 1374863"/>
                  <a:gd name="connsiteY3" fmla="*/ 705077 h 705077"/>
                  <a:gd name="connsiteX4" fmla="*/ 293427 w 1374863"/>
                  <a:gd name="connsiteY4" fmla="*/ 0 h 705077"/>
                  <a:gd name="connsiteX0" fmla="*/ 293427 w 1374863"/>
                  <a:gd name="connsiteY0" fmla="*/ 0 h 705077"/>
                  <a:gd name="connsiteX1" fmla="*/ 979078 w 1374863"/>
                  <a:gd name="connsiteY1" fmla="*/ 13648 h 705077"/>
                  <a:gd name="connsiteX2" fmla="*/ 1374863 w 1374863"/>
                  <a:gd name="connsiteY2" fmla="*/ 705077 h 705077"/>
                  <a:gd name="connsiteX3" fmla="*/ 0 w 1374863"/>
                  <a:gd name="connsiteY3" fmla="*/ 705077 h 705077"/>
                  <a:gd name="connsiteX4" fmla="*/ 293427 w 1374863"/>
                  <a:gd name="connsiteY4" fmla="*/ 0 h 705077"/>
                  <a:gd name="connsiteX0" fmla="*/ 279779 w 1374863"/>
                  <a:gd name="connsiteY0" fmla="*/ 13648 h 691429"/>
                  <a:gd name="connsiteX1" fmla="*/ 979078 w 1374863"/>
                  <a:gd name="connsiteY1" fmla="*/ 0 h 691429"/>
                  <a:gd name="connsiteX2" fmla="*/ 1374863 w 1374863"/>
                  <a:gd name="connsiteY2" fmla="*/ 691429 h 691429"/>
                  <a:gd name="connsiteX3" fmla="*/ 0 w 1374863"/>
                  <a:gd name="connsiteY3" fmla="*/ 691429 h 691429"/>
                  <a:gd name="connsiteX4" fmla="*/ 279779 w 1374863"/>
                  <a:gd name="connsiteY4" fmla="*/ 13648 h 691429"/>
                  <a:gd name="connsiteX0" fmla="*/ 279779 w 1374863"/>
                  <a:gd name="connsiteY0" fmla="*/ 6824 h 691429"/>
                  <a:gd name="connsiteX1" fmla="*/ 979078 w 1374863"/>
                  <a:gd name="connsiteY1" fmla="*/ 0 h 691429"/>
                  <a:gd name="connsiteX2" fmla="*/ 1374863 w 1374863"/>
                  <a:gd name="connsiteY2" fmla="*/ 691429 h 691429"/>
                  <a:gd name="connsiteX3" fmla="*/ 0 w 1374863"/>
                  <a:gd name="connsiteY3" fmla="*/ 691429 h 691429"/>
                  <a:gd name="connsiteX4" fmla="*/ 279779 w 1374863"/>
                  <a:gd name="connsiteY4" fmla="*/ 6824 h 691429"/>
                  <a:gd name="connsiteX0" fmla="*/ 286603 w 1374863"/>
                  <a:gd name="connsiteY0" fmla="*/ 0 h 698253"/>
                  <a:gd name="connsiteX1" fmla="*/ 979078 w 1374863"/>
                  <a:gd name="connsiteY1" fmla="*/ 6824 h 698253"/>
                  <a:gd name="connsiteX2" fmla="*/ 1374863 w 1374863"/>
                  <a:gd name="connsiteY2" fmla="*/ 698253 h 698253"/>
                  <a:gd name="connsiteX3" fmla="*/ 0 w 1374863"/>
                  <a:gd name="connsiteY3" fmla="*/ 698253 h 698253"/>
                  <a:gd name="connsiteX4" fmla="*/ 286603 w 1374863"/>
                  <a:gd name="connsiteY4" fmla="*/ 0 h 698253"/>
                  <a:gd name="connsiteX0" fmla="*/ 286603 w 1374863"/>
                  <a:gd name="connsiteY0" fmla="*/ 6823 h 705076"/>
                  <a:gd name="connsiteX1" fmla="*/ 972254 w 1374863"/>
                  <a:gd name="connsiteY1" fmla="*/ 0 h 705076"/>
                  <a:gd name="connsiteX2" fmla="*/ 1374863 w 1374863"/>
                  <a:gd name="connsiteY2" fmla="*/ 705076 h 705076"/>
                  <a:gd name="connsiteX3" fmla="*/ 0 w 1374863"/>
                  <a:gd name="connsiteY3" fmla="*/ 705076 h 705076"/>
                  <a:gd name="connsiteX4" fmla="*/ 286603 w 1374863"/>
                  <a:gd name="connsiteY4" fmla="*/ 6823 h 705076"/>
                  <a:gd name="connsiteX0" fmla="*/ 286603 w 1374863"/>
                  <a:gd name="connsiteY0" fmla="*/ 13648 h 711901"/>
                  <a:gd name="connsiteX1" fmla="*/ 972256 w 1374863"/>
                  <a:gd name="connsiteY1" fmla="*/ 0 h 711901"/>
                  <a:gd name="connsiteX2" fmla="*/ 1374863 w 1374863"/>
                  <a:gd name="connsiteY2" fmla="*/ 711901 h 711901"/>
                  <a:gd name="connsiteX3" fmla="*/ 0 w 1374863"/>
                  <a:gd name="connsiteY3" fmla="*/ 711901 h 711901"/>
                  <a:gd name="connsiteX4" fmla="*/ 286603 w 1374863"/>
                  <a:gd name="connsiteY4" fmla="*/ 13648 h 711901"/>
                  <a:gd name="connsiteX0" fmla="*/ 286603 w 1374863"/>
                  <a:gd name="connsiteY0" fmla="*/ 8496 h 706749"/>
                  <a:gd name="connsiteX1" fmla="*/ 972256 w 1374863"/>
                  <a:gd name="connsiteY1" fmla="*/ 0 h 706749"/>
                  <a:gd name="connsiteX2" fmla="*/ 1374863 w 1374863"/>
                  <a:gd name="connsiteY2" fmla="*/ 706749 h 706749"/>
                  <a:gd name="connsiteX3" fmla="*/ 0 w 1374863"/>
                  <a:gd name="connsiteY3" fmla="*/ 706749 h 706749"/>
                  <a:gd name="connsiteX4" fmla="*/ 286603 w 1374863"/>
                  <a:gd name="connsiteY4" fmla="*/ 8496 h 706749"/>
                  <a:gd name="connsiteX0" fmla="*/ 286603 w 1374863"/>
                  <a:gd name="connsiteY0" fmla="*/ 3345 h 701598"/>
                  <a:gd name="connsiteX1" fmla="*/ 967104 w 1374863"/>
                  <a:gd name="connsiteY1" fmla="*/ 0 h 701598"/>
                  <a:gd name="connsiteX2" fmla="*/ 1374863 w 1374863"/>
                  <a:gd name="connsiteY2" fmla="*/ 701598 h 701598"/>
                  <a:gd name="connsiteX3" fmla="*/ 0 w 1374863"/>
                  <a:gd name="connsiteY3" fmla="*/ 701598 h 701598"/>
                  <a:gd name="connsiteX4" fmla="*/ 286603 w 1374863"/>
                  <a:gd name="connsiteY4" fmla="*/ 3345 h 701598"/>
                  <a:gd name="connsiteX0" fmla="*/ 286603 w 1374863"/>
                  <a:gd name="connsiteY0" fmla="*/ 13649 h 711902"/>
                  <a:gd name="connsiteX1" fmla="*/ 969681 w 1374863"/>
                  <a:gd name="connsiteY1" fmla="*/ 0 h 711902"/>
                  <a:gd name="connsiteX2" fmla="*/ 1374863 w 1374863"/>
                  <a:gd name="connsiteY2" fmla="*/ 711902 h 711902"/>
                  <a:gd name="connsiteX3" fmla="*/ 0 w 1374863"/>
                  <a:gd name="connsiteY3" fmla="*/ 711902 h 711902"/>
                  <a:gd name="connsiteX4" fmla="*/ 286603 w 1374863"/>
                  <a:gd name="connsiteY4" fmla="*/ 13649 h 711902"/>
                  <a:gd name="connsiteX0" fmla="*/ 286603 w 1374863"/>
                  <a:gd name="connsiteY0" fmla="*/ 13650 h 711903"/>
                  <a:gd name="connsiteX1" fmla="*/ 959380 w 1374863"/>
                  <a:gd name="connsiteY1" fmla="*/ 0 h 711903"/>
                  <a:gd name="connsiteX2" fmla="*/ 1374863 w 1374863"/>
                  <a:gd name="connsiteY2" fmla="*/ 711903 h 711903"/>
                  <a:gd name="connsiteX3" fmla="*/ 0 w 1374863"/>
                  <a:gd name="connsiteY3" fmla="*/ 711903 h 711903"/>
                  <a:gd name="connsiteX4" fmla="*/ 286603 w 1374863"/>
                  <a:gd name="connsiteY4" fmla="*/ 13650 h 711903"/>
                  <a:gd name="connsiteX0" fmla="*/ 286603 w 1374863"/>
                  <a:gd name="connsiteY0" fmla="*/ 21378 h 719631"/>
                  <a:gd name="connsiteX1" fmla="*/ 992865 w 1374863"/>
                  <a:gd name="connsiteY1" fmla="*/ 0 h 719631"/>
                  <a:gd name="connsiteX2" fmla="*/ 1374863 w 1374863"/>
                  <a:gd name="connsiteY2" fmla="*/ 719631 h 719631"/>
                  <a:gd name="connsiteX3" fmla="*/ 0 w 1374863"/>
                  <a:gd name="connsiteY3" fmla="*/ 719631 h 719631"/>
                  <a:gd name="connsiteX4" fmla="*/ 286603 w 1374863"/>
                  <a:gd name="connsiteY4" fmla="*/ 21378 h 719631"/>
                  <a:gd name="connsiteX0" fmla="*/ 286603 w 1374863"/>
                  <a:gd name="connsiteY0" fmla="*/ 21378 h 719631"/>
                  <a:gd name="connsiteX1" fmla="*/ 969683 w 1374863"/>
                  <a:gd name="connsiteY1" fmla="*/ 0 h 719631"/>
                  <a:gd name="connsiteX2" fmla="*/ 1374863 w 1374863"/>
                  <a:gd name="connsiteY2" fmla="*/ 719631 h 719631"/>
                  <a:gd name="connsiteX3" fmla="*/ 0 w 1374863"/>
                  <a:gd name="connsiteY3" fmla="*/ 719631 h 719631"/>
                  <a:gd name="connsiteX4" fmla="*/ 286603 w 1374863"/>
                  <a:gd name="connsiteY4" fmla="*/ 21378 h 719631"/>
                  <a:gd name="connsiteX0" fmla="*/ 286603 w 1374863"/>
                  <a:gd name="connsiteY0" fmla="*/ 16226 h 714479"/>
                  <a:gd name="connsiteX1" fmla="*/ 961956 w 1374863"/>
                  <a:gd name="connsiteY1" fmla="*/ 0 h 714479"/>
                  <a:gd name="connsiteX2" fmla="*/ 1374863 w 1374863"/>
                  <a:gd name="connsiteY2" fmla="*/ 714479 h 714479"/>
                  <a:gd name="connsiteX3" fmla="*/ 0 w 1374863"/>
                  <a:gd name="connsiteY3" fmla="*/ 714479 h 714479"/>
                  <a:gd name="connsiteX4" fmla="*/ 286603 w 1374863"/>
                  <a:gd name="connsiteY4" fmla="*/ 16226 h 714479"/>
                  <a:gd name="connsiteX0" fmla="*/ 286603 w 1374863"/>
                  <a:gd name="connsiteY0" fmla="*/ 18802 h 717055"/>
                  <a:gd name="connsiteX1" fmla="*/ 964532 w 1374863"/>
                  <a:gd name="connsiteY1" fmla="*/ 0 h 717055"/>
                  <a:gd name="connsiteX2" fmla="*/ 1374863 w 1374863"/>
                  <a:gd name="connsiteY2" fmla="*/ 717055 h 717055"/>
                  <a:gd name="connsiteX3" fmla="*/ 0 w 1374863"/>
                  <a:gd name="connsiteY3" fmla="*/ 717055 h 717055"/>
                  <a:gd name="connsiteX4" fmla="*/ 286603 w 1374863"/>
                  <a:gd name="connsiteY4" fmla="*/ 18802 h 717055"/>
                  <a:gd name="connsiteX0" fmla="*/ 286603 w 1374863"/>
                  <a:gd name="connsiteY0" fmla="*/ 3347 h 701600"/>
                  <a:gd name="connsiteX1" fmla="*/ 959380 w 1374863"/>
                  <a:gd name="connsiteY1" fmla="*/ 0 h 701600"/>
                  <a:gd name="connsiteX2" fmla="*/ 1374863 w 1374863"/>
                  <a:gd name="connsiteY2" fmla="*/ 701600 h 701600"/>
                  <a:gd name="connsiteX3" fmla="*/ 0 w 1374863"/>
                  <a:gd name="connsiteY3" fmla="*/ 701600 h 701600"/>
                  <a:gd name="connsiteX4" fmla="*/ 286603 w 1374863"/>
                  <a:gd name="connsiteY4" fmla="*/ 3347 h 701600"/>
                  <a:gd name="connsiteX0" fmla="*/ 286603 w 1374863"/>
                  <a:gd name="connsiteY0" fmla="*/ 11075 h 709328"/>
                  <a:gd name="connsiteX1" fmla="*/ 964534 w 1374863"/>
                  <a:gd name="connsiteY1" fmla="*/ 0 h 709328"/>
                  <a:gd name="connsiteX2" fmla="*/ 1374863 w 1374863"/>
                  <a:gd name="connsiteY2" fmla="*/ 709328 h 709328"/>
                  <a:gd name="connsiteX3" fmla="*/ 0 w 1374863"/>
                  <a:gd name="connsiteY3" fmla="*/ 709328 h 709328"/>
                  <a:gd name="connsiteX4" fmla="*/ 286603 w 1374863"/>
                  <a:gd name="connsiteY4" fmla="*/ 11075 h 709328"/>
                  <a:gd name="connsiteX0" fmla="*/ 286603 w 1374863"/>
                  <a:gd name="connsiteY0" fmla="*/ 21380 h 719633"/>
                  <a:gd name="connsiteX1" fmla="*/ 954233 w 1374863"/>
                  <a:gd name="connsiteY1" fmla="*/ 0 h 719633"/>
                  <a:gd name="connsiteX2" fmla="*/ 1374863 w 1374863"/>
                  <a:gd name="connsiteY2" fmla="*/ 719633 h 719633"/>
                  <a:gd name="connsiteX3" fmla="*/ 0 w 1374863"/>
                  <a:gd name="connsiteY3" fmla="*/ 719633 h 719633"/>
                  <a:gd name="connsiteX4" fmla="*/ 286603 w 1374863"/>
                  <a:gd name="connsiteY4" fmla="*/ 21380 h 719633"/>
                  <a:gd name="connsiteX0" fmla="*/ 286603 w 1374863"/>
                  <a:gd name="connsiteY0" fmla="*/ 16228 h 714481"/>
                  <a:gd name="connsiteX1" fmla="*/ 954233 w 1374863"/>
                  <a:gd name="connsiteY1" fmla="*/ 0 h 714481"/>
                  <a:gd name="connsiteX2" fmla="*/ 1374863 w 1374863"/>
                  <a:gd name="connsiteY2" fmla="*/ 714481 h 714481"/>
                  <a:gd name="connsiteX3" fmla="*/ 0 w 1374863"/>
                  <a:gd name="connsiteY3" fmla="*/ 714481 h 714481"/>
                  <a:gd name="connsiteX4" fmla="*/ 286603 w 1374863"/>
                  <a:gd name="connsiteY4" fmla="*/ 16228 h 714481"/>
                  <a:gd name="connsiteX0" fmla="*/ 286603 w 1374863"/>
                  <a:gd name="connsiteY0" fmla="*/ 5925 h 704178"/>
                  <a:gd name="connsiteX1" fmla="*/ 954233 w 1374863"/>
                  <a:gd name="connsiteY1" fmla="*/ 0 h 704178"/>
                  <a:gd name="connsiteX2" fmla="*/ 1374863 w 1374863"/>
                  <a:gd name="connsiteY2" fmla="*/ 704178 h 704178"/>
                  <a:gd name="connsiteX3" fmla="*/ 0 w 1374863"/>
                  <a:gd name="connsiteY3" fmla="*/ 704178 h 704178"/>
                  <a:gd name="connsiteX4" fmla="*/ 286603 w 1374863"/>
                  <a:gd name="connsiteY4" fmla="*/ 5925 h 704178"/>
                  <a:gd name="connsiteX0" fmla="*/ 286603 w 1374863"/>
                  <a:gd name="connsiteY0" fmla="*/ 16229 h 714482"/>
                  <a:gd name="connsiteX1" fmla="*/ 951659 w 1374863"/>
                  <a:gd name="connsiteY1" fmla="*/ 0 h 714482"/>
                  <a:gd name="connsiteX2" fmla="*/ 1374863 w 1374863"/>
                  <a:gd name="connsiteY2" fmla="*/ 714482 h 714482"/>
                  <a:gd name="connsiteX3" fmla="*/ 0 w 1374863"/>
                  <a:gd name="connsiteY3" fmla="*/ 714482 h 714482"/>
                  <a:gd name="connsiteX4" fmla="*/ 286603 w 1374863"/>
                  <a:gd name="connsiteY4" fmla="*/ 16229 h 714482"/>
                  <a:gd name="connsiteX0" fmla="*/ 286603 w 1374863"/>
                  <a:gd name="connsiteY0" fmla="*/ 16230 h 714483"/>
                  <a:gd name="connsiteX1" fmla="*/ 951661 w 1374863"/>
                  <a:gd name="connsiteY1" fmla="*/ 0 h 714483"/>
                  <a:gd name="connsiteX2" fmla="*/ 1374863 w 1374863"/>
                  <a:gd name="connsiteY2" fmla="*/ 714483 h 714483"/>
                  <a:gd name="connsiteX3" fmla="*/ 0 w 1374863"/>
                  <a:gd name="connsiteY3" fmla="*/ 714483 h 714483"/>
                  <a:gd name="connsiteX4" fmla="*/ 286603 w 1374863"/>
                  <a:gd name="connsiteY4" fmla="*/ 16230 h 714483"/>
                  <a:gd name="connsiteX0" fmla="*/ 286603 w 1374863"/>
                  <a:gd name="connsiteY0" fmla="*/ 11078 h 709331"/>
                  <a:gd name="connsiteX1" fmla="*/ 951661 w 1374863"/>
                  <a:gd name="connsiteY1" fmla="*/ 0 h 709331"/>
                  <a:gd name="connsiteX2" fmla="*/ 1374863 w 1374863"/>
                  <a:gd name="connsiteY2" fmla="*/ 709331 h 709331"/>
                  <a:gd name="connsiteX3" fmla="*/ 0 w 1374863"/>
                  <a:gd name="connsiteY3" fmla="*/ 709331 h 709331"/>
                  <a:gd name="connsiteX4" fmla="*/ 286603 w 1374863"/>
                  <a:gd name="connsiteY4" fmla="*/ 11078 h 709331"/>
                  <a:gd name="connsiteX0" fmla="*/ 286603 w 1374863"/>
                  <a:gd name="connsiteY0" fmla="*/ 16230 h 714483"/>
                  <a:gd name="connsiteX1" fmla="*/ 967116 w 1374863"/>
                  <a:gd name="connsiteY1" fmla="*/ 0 h 714483"/>
                  <a:gd name="connsiteX2" fmla="*/ 1374863 w 1374863"/>
                  <a:gd name="connsiteY2" fmla="*/ 714483 h 714483"/>
                  <a:gd name="connsiteX3" fmla="*/ 0 w 1374863"/>
                  <a:gd name="connsiteY3" fmla="*/ 714483 h 714483"/>
                  <a:gd name="connsiteX4" fmla="*/ 286603 w 1374863"/>
                  <a:gd name="connsiteY4" fmla="*/ 16230 h 714483"/>
                  <a:gd name="connsiteX0" fmla="*/ 286603 w 1374863"/>
                  <a:gd name="connsiteY0" fmla="*/ 16230 h 714483"/>
                  <a:gd name="connsiteX1" fmla="*/ 977419 w 1374863"/>
                  <a:gd name="connsiteY1" fmla="*/ 0 h 714483"/>
                  <a:gd name="connsiteX2" fmla="*/ 1374863 w 1374863"/>
                  <a:gd name="connsiteY2" fmla="*/ 714483 h 714483"/>
                  <a:gd name="connsiteX3" fmla="*/ 0 w 1374863"/>
                  <a:gd name="connsiteY3" fmla="*/ 714483 h 714483"/>
                  <a:gd name="connsiteX4" fmla="*/ 286603 w 1374863"/>
                  <a:gd name="connsiteY4" fmla="*/ 16230 h 714483"/>
                  <a:gd name="connsiteX0" fmla="*/ 286603 w 1374863"/>
                  <a:gd name="connsiteY0" fmla="*/ 5927 h 704180"/>
                  <a:gd name="connsiteX1" fmla="*/ 974843 w 1374863"/>
                  <a:gd name="connsiteY1" fmla="*/ 0 h 704180"/>
                  <a:gd name="connsiteX2" fmla="*/ 1374863 w 1374863"/>
                  <a:gd name="connsiteY2" fmla="*/ 704180 h 704180"/>
                  <a:gd name="connsiteX3" fmla="*/ 0 w 1374863"/>
                  <a:gd name="connsiteY3" fmla="*/ 704180 h 704180"/>
                  <a:gd name="connsiteX4" fmla="*/ 286603 w 1374863"/>
                  <a:gd name="connsiteY4" fmla="*/ 5927 h 704180"/>
                  <a:gd name="connsiteX0" fmla="*/ 286603 w 1374863"/>
                  <a:gd name="connsiteY0" fmla="*/ 13655 h 711908"/>
                  <a:gd name="connsiteX1" fmla="*/ 974845 w 1374863"/>
                  <a:gd name="connsiteY1" fmla="*/ 0 h 711908"/>
                  <a:gd name="connsiteX2" fmla="*/ 1374863 w 1374863"/>
                  <a:gd name="connsiteY2" fmla="*/ 711908 h 711908"/>
                  <a:gd name="connsiteX3" fmla="*/ 0 w 1374863"/>
                  <a:gd name="connsiteY3" fmla="*/ 711908 h 711908"/>
                  <a:gd name="connsiteX4" fmla="*/ 286603 w 1374863"/>
                  <a:gd name="connsiteY4" fmla="*/ 13655 h 711908"/>
                  <a:gd name="connsiteX0" fmla="*/ 286603 w 1374863"/>
                  <a:gd name="connsiteY0" fmla="*/ 5928 h 704181"/>
                  <a:gd name="connsiteX1" fmla="*/ 974847 w 1374863"/>
                  <a:gd name="connsiteY1" fmla="*/ 0 h 704181"/>
                  <a:gd name="connsiteX2" fmla="*/ 1374863 w 1374863"/>
                  <a:gd name="connsiteY2" fmla="*/ 704181 h 704181"/>
                  <a:gd name="connsiteX3" fmla="*/ 0 w 1374863"/>
                  <a:gd name="connsiteY3" fmla="*/ 704181 h 704181"/>
                  <a:gd name="connsiteX4" fmla="*/ 286603 w 1374863"/>
                  <a:gd name="connsiteY4" fmla="*/ 5928 h 704181"/>
                  <a:gd name="connsiteX0" fmla="*/ 286603 w 1374863"/>
                  <a:gd name="connsiteY0" fmla="*/ 5928 h 704181"/>
                  <a:gd name="connsiteX1" fmla="*/ 974847 w 1374863"/>
                  <a:gd name="connsiteY1" fmla="*/ 0 h 704181"/>
                  <a:gd name="connsiteX2" fmla="*/ 1311244 w 1374863"/>
                  <a:gd name="connsiteY2" fmla="*/ 579424 h 704181"/>
                  <a:gd name="connsiteX3" fmla="*/ 1374863 w 1374863"/>
                  <a:gd name="connsiteY3" fmla="*/ 704181 h 704181"/>
                  <a:gd name="connsiteX4" fmla="*/ 0 w 1374863"/>
                  <a:gd name="connsiteY4" fmla="*/ 704181 h 704181"/>
                  <a:gd name="connsiteX5" fmla="*/ 286603 w 1374863"/>
                  <a:gd name="connsiteY5" fmla="*/ 5928 h 704181"/>
                  <a:gd name="connsiteX0" fmla="*/ 286603 w 1378616"/>
                  <a:gd name="connsiteY0" fmla="*/ 5928 h 704181"/>
                  <a:gd name="connsiteX1" fmla="*/ 974847 w 1378616"/>
                  <a:gd name="connsiteY1" fmla="*/ 0 h 704181"/>
                  <a:gd name="connsiteX2" fmla="*/ 1378616 w 1378616"/>
                  <a:gd name="connsiteY2" fmla="*/ 546904 h 704181"/>
                  <a:gd name="connsiteX3" fmla="*/ 1374863 w 1378616"/>
                  <a:gd name="connsiteY3" fmla="*/ 704181 h 704181"/>
                  <a:gd name="connsiteX4" fmla="*/ 0 w 1378616"/>
                  <a:gd name="connsiteY4" fmla="*/ 704181 h 704181"/>
                  <a:gd name="connsiteX5" fmla="*/ 286603 w 1378616"/>
                  <a:gd name="connsiteY5" fmla="*/ 5928 h 704181"/>
                  <a:gd name="connsiteX0" fmla="*/ 286603 w 1375408"/>
                  <a:gd name="connsiteY0" fmla="*/ 5928 h 704181"/>
                  <a:gd name="connsiteX1" fmla="*/ 974847 w 1375408"/>
                  <a:gd name="connsiteY1" fmla="*/ 0 h 704181"/>
                  <a:gd name="connsiteX2" fmla="*/ 1375408 w 1375408"/>
                  <a:gd name="connsiteY2" fmla="*/ 536064 h 704181"/>
                  <a:gd name="connsiteX3" fmla="*/ 1374863 w 1375408"/>
                  <a:gd name="connsiteY3" fmla="*/ 704181 h 704181"/>
                  <a:gd name="connsiteX4" fmla="*/ 0 w 1375408"/>
                  <a:gd name="connsiteY4" fmla="*/ 704181 h 704181"/>
                  <a:gd name="connsiteX5" fmla="*/ 286603 w 1375408"/>
                  <a:gd name="connsiteY5" fmla="*/ 5928 h 704181"/>
                  <a:gd name="connsiteX0" fmla="*/ 286603 w 1375408"/>
                  <a:gd name="connsiteY0" fmla="*/ 5928 h 704181"/>
                  <a:gd name="connsiteX1" fmla="*/ 974847 w 1375408"/>
                  <a:gd name="connsiteY1" fmla="*/ 0 h 704181"/>
                  <a:gd name="connsiteX2" fmla="*/ 1375408 w 1375408"/>
                  <a:gd name="connsiteY2" fmla="*/ 536064 h 704181"/>
                  <a:gd name="connsiteX3" fmla="*/ 1374863 w 1375408"/>
                  <a:gd name="connsiteY3" fmla="*/ 704181 h 704181"/>
                  <a:gd name="connsiteX4" fmla="*/ 0 w 1375408"/>
                  <a:gd name="connsiteY4" fmla="*/ 704181 h 704181"/>
                  <a:gd name="connsiteX5" fmla="*/ 50414 w 1375408"/>
                  <a:gd name="connsiteY5" fmla="*/ 590265 h 704181"/>
                  <a:gd name="connsiteX6" fmla="*/ 286603 w 1375408"/>
                  <a:gd name="connsiteY6" fmla="*/ 5928 h 704181"/>
                  <a:gd name="connsiteX0" fmla="*/ 286603 w 1375408"/>
                  <a:gd name="connsiteY0" fmla="*/ 5928 h 704181"/>
                  <a:gd name="connsiteX1" fmla="*/ 974847 w 1375408"/>
                  <a:gd name="connsiteY1" fmla="*/ 0 h 704181"/>
                  <a:gd name="connsiteX2" fmla="*/ 1375408 w 1375408"/>
                  <a:gd name="connsiteY2" fmla="*/ 536064 h 704181"/>
                  <a:gd name="connsiteX3" fmla="*/ 1374863 w 1375408"/>
                  <a:gd name="connsiteY3" fmla="*/ 704181 h 704181"/>
                  <a:gd name="connsiteX4" fmla="*/ 0 w 1375408"/>
                  <a:gd name="connsiteY4" fmla="*/ 704181 h 704181"/>
                  <a:gd name="connsiteX5" fmla="*/ 8709 w 1375408"/>
                  <a:gd name="connsiteY5" fmla="*/ 525225 h 704181"/>
                  <a:gd name="connsiteX6" fmla="*/ 286603 w 1375408"/>
                  <a:gd name="connsiteY6" fmla="*/ 5928 h 704181"/>
                  <a:gd name="connsiteX0" fmla="*/ 286603 w 1375408"/>
                  <a:gd name="connsiteY0" fmla="*/ 5928 h 704181"/>
                  <a:gd name="connsiteX1" fmla="*/ 974847 w 1375408"/>
                  <a:gd name="connsiteY1" fmla="*/ 0 h 704181"/>
                  <a:gd name="connsiteX2" fmla="*/ 1375408 w 1375408"/>
                  <a:gd name="connsiteY2" fmla="*/ 536064 h 704181"/>
                  <a:gd name="connsiteX3" fmla="*/ 1374863 w 1375408"/>
                  <a:gd name="connsiteY3" fmla="*/ 704181 h 704181"/>
                  <a:gd name="connsiteX4" fmla="*/ 0 w 1375408"/>
                  <a:gd name="connsiteY4" fmla="*/ 704181 h 704181"/>
                  <a:gd name="connsiteX5" fmla="*/ 2294 w 1375408"/>
                  <a:gd name="connsiteY5" fmla="*/ 541485 h 704181"/>
                  <a:gd name="connsiteX6" fmla="*/ 286603 w 1375408"/>
                  <a:gd name="connsiteY6" fmla="*/ 5928 h 704181"/>
                  <a:gd name="connsiteX0" fmla="*/ 287666 w 1376471"/>
                  <a:gd name="connsiteY0" fmla="*/ 5928 h 704181"/>
                  <a:gd name="connsiteX1" fmla="*/ 975910 w 1376471"/>
                  <a:gd name="connsiteY1" fmla="*/ 0 h 704181"/>
                  <a:gd name="connsiteX2" fmla="*/ 1376471 w 1376471"/>
                  <a:gd name="connsiteY2" fmla="*/ 536064 h 704181"/>
                  <a:gd name="connsiteX3" fmla="*/ 1375926 w 1376471"/>
                  <a:gd name="connsiteY3" fmla="*/ 704181 h 704181"/>
                  <a:gd name="connsiteX4" fmla="*/ 1063 w 1376471"/>
                  <a:gd name="connsiteY4" fmla="*/ 704181 h 704181"/>
                  <a:gd name="connsiteX5" fmla="*/ 150 w 1376471"/>
                  <a:gd name="connsiteY5" fmla="*/ 557745 h 704181"/>
                  <a:gd name="connsiteX6" fmla="*/ 287666 w 1376471"/>
                  <a:gd name="connsiteY6" fmla="*/ 5928 h 704181"/>
                  <a:gd name="connsiteX0" fmla="*/ 322958 w 1376471"/>
                  <a:gd name="connsiteY0" fmla="*/ 5928 h 704181"/>
                  <a:gd name="connsiteX1" fmla="*/ 975910 w 1376471"/>
                  <a:gd name="connsiteY1" fmla="*/ 0 h 704181"/>
                  <a:gd name="connsiteX2" fmla="*/ 1376471 w 1376471"/>
                  <a:gd name="connsiteY2" fmla="*/ 536064 h 704181"/>
                  <a:gd name="connsiteX3" fmla="*/ 1375926 w 1376471"/>
                  <a:gd name="connsiteY3" fmla="*/ 704181 h 704181"/>
                  <a:gd name="connsiteX4" fmla="*/ 1063 w 1376471"/>
                  <a:gd name="connsiteY4" fmla="*/ 704181 h 704181"/>
                  <a:gd name="connsiteX5" fmla="*/ 150 w 1376471"/>
                  <a:gd name="connsiteY5" fmla="*/ 557745 h 704181"/>
                  <a:gd name="connsiteX6" fmla="*/ 322958 w 1376471"/>
                  <a:gd name="connsiteY6" fmla="*/ 5928 h 704181"/>
                  <a:gd name="connsiteX0" fmla="*/ 322958 w 1376471"/>
                  <a:gd name="connsiteY0" fmla="*/ 0 h 698253"/>
                  <a:gd name="connsiteX1" fmla="*/ 975911 w 1376471"/>
                  <a:gd name="connsiteY1" fmla="*/ 21173 h 698253"/>
                  <a:gd name="connsiteX2" fmla="*/ 1376471 w 1376471"/>
                  <a:gd name="connsiteY2" fmla="*/ 530136 h 698253"/>
                  <a:gd name="connsiteX3" fmla="*/ 1375926 w 1376471"/>
                  <a:gd name="connsiteY3" fmla="*/ 698253 h 698253"/>
                  <a:gd name="connsiteX4" fmla="*/ 1063 w 1376471"/>
                  <a:gd name="connsiteY4" fmla="*/ 698253 h 698253"/>
                  <a:gd name="connsiteX5" fmla="*/ 150 w 1376471"/>
                  <a:gd name="connsiteY5" fmla="*/ 551817 h 698253"/>
                  <a:gd name="connsiteX6" fmla="*/ 322958 w 1376471"/>
                  <a:gd name="connsiteY6" fmla="*/ 0 h 698253"/>
                  <a:gd name="connsiteX0" fmla="*/ 313334 w 1376471"/>
                  <a:gd name="connsiteY0" fmla="*/ 5927 h 677080"/>
                  <a:gd name="connsiteX1" fmla="*/ 975911 w 1376471"/>
                  <a:gd name="connsiteY1" fmla="*/ 0 h 677080"/>
                  <a:gd name="connsiteX2" fmla="*/ 1376471 w 1376471"/>
                  <a:gd name="connsiteY2" fmla="*/ 508963 h 677080"/>
                  <a:gd name="connsiteX3" fmla="*/ 1375926 w 1376471"/>
                  <a:gd name="connsiteY3" fmla="*/ 677080 h 677080"/>
                  <a:gd name="connsiteX4" fmla="*/ 1063 w 1376471"/>
                  <a:gd name="connsiteY4" fmla="*/ 677080 h 677080"/>
                  <a:gd name="connsiteX5" fmla="*/ 150 w 1376471"/>
                  <a:gd name="connsiteY5" fmla="*/ 530644 h 677080"/>
                  <a:gd name="connsiteX6" fmla="*/ 313334 w 1376471"/>
                  <a:gd name="connsiteY6" fmla="*/ 5927 h 677080"/>
                  <a:gd name="connsiteX0" fmla="*/ 313334 w 1376471"/>
                  <a:gd name="connsiteY0" fmla="*/ 0 h 671153"/>
                  <a:gd name="connsiteX1" fmla="*/ 982329 w 1376471"/>
                  <a:gd name="connsiteY1" fmla="*/ 15752 h 671153"/>
                  <a:gd name="connsiteX2" fmla="*/ 1376471 w 1376471"/>
                  <a:gd name="connsiteY2" fmla="*/ 503036 h 671153"/>
                  <a:gd name="connsiteX3" fmla="*/ 1375926 w 1376471"/>
                  <a:gd name="connsiteY3" fmla="*/ 671153 h 671153"/>
                  <a:gd name="connsiteX4" fmla="*/ 1063 w 1376471"/>
                  <a:gd name="connsiteY4" fmla="*/ 671153 h 671153"/>
                  <a:gd name="connsiteX5" fmla="*/ 150 w 1376471"/>
                  <a:gd name="connsiteY5" fmla="*/ 524717 h 671153"/>
                  <a:gd name="connsiteX6" fmla="*/ 313334 w 1376471"/>
                  <a:gd name="connsiteY6" fmla="*/ 0 h 671153"/>
                  <a:gd name="connsiteX0" fmla="*/ 313334 w 1376471"/>
                  <a:gd name="connsiteY0" fmla="*/ 0 h 671153"/>
                  <a:gd name="connsiteX1" fmla="*/ 991955 w 1376471"/>
                  <a:gd name="connsiteY1" fmla="*/ 4912 h 671153"/>
                  <a:gd name="connsiteX2" fmla="*/ 1376471 w 1376471"/>
                  <a:gd name="connsiteY2" fmla="*/ 503036 h 671153"/>
                  <a:gd name="connsiteX3" fmla="*/ 1375926 w 1376471"/>
                  <a:gd name="connsiteY3" fmla="*/ 671153 h 671153"/>
                  <a:gd name="connsiteX4" fmla="*/ 1063 w 1376471"/>
                  <a:gd name="connsiteY4" fmla="*/ 671153 h 671153"/>
                  <a:gd name="connsiteX5" fmla="*/ 150 w 1376471"/>
                  <a:gd name="connsiteY5" fmla="*/ 524717 h 671153"/>
                  <a:gd name="connsiteX6" fmla="*/ 313334 w 1376471"/>
                  <a:gd name="connsiteY6" fmla="*/ 0 h 671153"/>
                  <a:gd name="connsiteX0" fmla="*/ 313334 w 1376471"/>
                  <a:gd name="connsiteY0" fmla="*/ 0 h 671153"/>
                  <a:gd name="connsiteX1" fmla="*/ 991955 w 1376471"/>
                  <a:gd name="connsiteY1" fmla="*/ 4912 h 671153"/>
                  <a:gd name="connsiteX2" fmla="*/ 1376471 w 1376471"/>
                  <a:gd name="connsiteY2" fmla="*/ 503036 h 671153"/>
                  <a:gd name="connsiteX3" fmla="*/ 1375926 w 1376471"/>
                  <a:gd name="connsiteY3" fmla="*/ 671153 h 671153"/>
                  <a:gd name="connsiteX4" fmla="*/ 1063 w 1376471"/>
                  <a:gd name="connsiteY4" fmla="*/ 671153 h 671153"/>
                  <a:gd name="connsiteX5" fmla="*/ 151 w 1376471"/>
                  <a:gd name="connsiteY5" fmla="*/ 497617 h 671153"/>
                  <a:gd name="connsiteX6" fmla="*/ 313334 w 1376471"/>
                  <a:gd name="connsiteY6" fmla="*/ 0 h 671153"/>
                  <a:gd name="connsiteX0" fmla="*/ 310128 w 1376471"/>
                  <a:gd name="connsiteY0" fmla="*/ 5928 h 666241"/>
                  <a:gd name="connsiteX1" fmla="*/ 991955 w 1376471"/>
                  <a:gd name="connsiteY1" fmla="*/ 0 h 666241"/>
                  <a:gd name="connsiteX2" fmla="*/ 1376471 w 1376471"/>
                  <a:gd name="connsiteY2" fmla="*/ 498124 h 666241"/>
                  <a:gd name="connsiteX3" fmla="*/ 1375926 w 1376471"/>
                  <a:gd name="connsiteY3" fmla="*/ 666241 h 666241"/>
                  <a:gd name="connsiteX4" fmla="*/ 1063 w 1376471"/>
                  <a:gd name="connsiteY4" fmla="*/ 666241 h 666241"/>
                  <a:gd name="connsiteX5" fmla="*/ 151 w 1376471"/>
                  <a:gd name="connsiteY5" fmla="*/ 492705 h 666241"/>
                  <a:gd name="connsiteX6" fmla="*/ 310128 w 1376471"/>
                  <a:gd name="connsiteY6" fmla="*/ 5928 h 666241"/>
                  <a:gd name="connsiteX0" fmla="*/ 310128 w 1376471"/>
                  <a:gd name="connsiteY0" fmla="*/ 508 h 660821"/>
                  <a:gd name="connsiteX1" fmla="*/ 988748 w 1376471"/>
                  <a:gd name="connsiteY1" fmla="*/ 0 h 660821"/>
                  <a:gd name="connsiteX2" fmla="*/ 1376471 w 1376471"/>
                  <a:gd name="connsiteY2" fmla="*/ 492704 h 660821"/>
                  <a:gd name="connsiteX3" fmla="*/ 1375926 w 1376471"/>
                  <a:gd name="connsiteY3" fmla="*/ 660821 h 660821"/>
                  <a:gd name="connsiteX4" fmla="*/ 1063 w 1376471"/>
                  <a:gd name="connsiteY4" fmla="*/ 660821 h 660821"/>
                  <a:gd name="connsiteX5" fmla="*/ 151 w 1376471"/>
                  <a:gd name="connsiteY5" fmla="*/ 487285 h 660821"/>
                  <a:gd name="connsiteX6" fmla="*/ 310128 w 1376471"/>
                  <a:gd name="connsiteY6" fmla="*/ 508 h 660821"/>
                  <a:gd name="connsiteX0" fmla="*/ 335794 w 1376471"/>
                  <a:gd name="connsiteY0" fmla="*/ 0 h 665733"/>
                  <a:gd name="connsiteX1" fmla="*/ 988748 w 1376471"/>
                  <a:gd name="connsiteY1" fmla="*/ 4912 h 665733"/>
                  <a:gd name="connsiteX2" fmla="*/ 1376471 w 1376471"/>
                  <a:gd name="connsiteY2" fmla="*/ 497616 h 665733"/>
                  <a:gd name="connsiteX3" fmla="*/ 1375926 w 1376471"/>
                  <a:gd name="connsiteY3" fmla="*/ 665733 h 665733"/>
                  <a:gd name="connsiteX4" fmla="*/ 1063 w 1376471"/>
                  <a:gd name="connsiteY4" fmla="*/ 665733 h 665733"/>
                  <a:gd name="connsiteX5" fmla="*/ 151 w 1376471"/>
                  <a:gd name="connsiteY5" fmla="*/ 492197 h 665733"/>
                  <a:gd name="connsiteX6" fmla="*/ 335794 w 1376471"/>
                  <a:gd name="connsiteY6" fmla="*/ 0 h 665733"/>
                  <a:gd name="connsiteX0" fmla="*/ 335794 w 1376471"/>
                  <a:gd name="connsiteY0" fmla="*/ 0 h 665733"/>
                  <a:gd name="connsiteX1" fmla="*/ 1014414 w 1376471"/>
                  <a:gd name="connsiteY1" fmla="*/ 10332 h 665733"/>
                  <a:gd name="connsiteX2" fmla="*/ 1376471 w 1376471"/>
                  <a:gd name="connsiteY2" fmla="*/ 497616 h 665733"/>
                  <a:gd name="connsiteX3" fmla="*/ 1375926 w 1376471"/>
                  <a:gd name="connsiteY3" fmla="*/ 665733 h 665733"/>
                  <a:gd name="connsiteX4" fmla="*/ 1063 w 1376471"/>
                  <a:gd name="connsiteY4" fmla="*/ 665733 h 665733"/>
                  <a:gd name="connsiteX5" fmla="*/ 151 w 1376471"/>
                  <a:gd name="connsiteY5" fmla="*/ 492197 h 665733"/>
                  <a:gd name="connsiteX6" fmla="*/ 335794 w 1376471"/>
                  <a:gd name="connsiteY6" fmla="*/ 0 h 665733"/>
                  <a:gd name="connsiteX0" fmla="*/ 335794 w 1376471"/>
                  <a:gd name="connsiteY0" fmla="*/ 0 h 665733"/>
                  <a:gd name="connsiteX1" fmla="*/ 1014414 w 1376471"/>
                  <a:gd name="connsiteY1" fmla="*/ 10332 h 665733"/>
                  <a:gd name="connsiteX2" fmla="*/ 1376471 w 1376471"/>
                  <a:gd name="connsiteY2" fmla="*/ 497616 h 665733"/>
                  <a:gd name="connsiteX3" fmla="*/ 1375926 w 1376471"/>
                  <a:gd name="connsiteY3" fmla="*/ 665733 h 665733"/>
                  <a:gd name="connsiteX4" fmla="*/ 1063 w 1376471"/>
                  <a:gd name="connsiteY4" fmla="*/ 665733 h 665733"/>
                  <a:gd name="connsiteX5" fmla="*/ 151 w 1376471"/>
                  <a:gd name="connsiteY5" fmla="*/ 492197 h 665733"/>
                  <a:gd name="connsiteX6" fmla="*/ 335794 w 1376471"/>
                  <a:gd name="connsiteY6" fmla="*/ 0 h 665733"/>
                  <a:gd name="connsiteX0" fmla="*/ 326169 w 1376471"/>
                  <a:gd name="connsiteY0" fmla="*/ 0 h 665733"/>
                  <a:gd name="connsiteX1" fmla="*/ 1014414 w 1376471"/>
                  <a:gd name="connsiteY1" fmla="*/ 10332 h 665733"/>
                  <a:gd name="connsiteX2" fmla="*/ 1376471 w 1376471"/>
                  <a:gd name="connsiteY2" fmla="*/ 497616 h 665733"/>
                  <a:gd name="connsiteX3" fmla="*/ 1375926 w 1376471"/>
                  <a:gd name="connsiteY3" fmla="*/ 665733 h 665733"/>
                  <a:gd name="connsiteX4" fmla="*/ 1063 w 1376471"/>
                  <a:gd name="connsiteY4" fmla="*/ 665733 h 665733"/>
                  <a:gd name="connsiteX5" fmla="*/ 151 w 1376471"/>
                  <a:gd name="connsiteY5" fmla="*/ 492197 h 665733"/>
                  <a:gd name="connsiteX6" fmla="*/ 326169 w 1376471"/>
                  <a:gd name="connsiteY6" fmla="*/ 0 h 665733"/>
                  <a:gd name="connsiteX0" fmla="*/ 316545 w 1376471"/>
                  <a:gd name="connsiteY0" fmla="*/ 5928 h 655401"/>
                  <a:gd name="connsiteX1" fmla="*/ 1014414 w 1376471"/>
                  <a:gd name="connsiteY1" fmla="*/ 0 h 655401"/>
                  <a:gd name="connsiteX2" fmla="*/ 1376471 w 1376471"/>
                  <a:gd name="connsiteY2" fmla="*/ 487284 h 655401"/>
                  <a:gd name="connsiteX3" fmla="*/ 1375926 w 1376471"/>
                  <a:gd name="connsiteY3" fmla="*/ 655401 h 655401"/>
                  <a:gd name="connsiteX4" fmla="*/ 1063 w 1376471"/>
                  <a:gd name="connsiteY4" fmla="*/ 655401 h 655401"/>
                  <a:gd name="connsiteX5" fmla="*/ 151 w 1376471"/>
                  <a:gd name="connsiteY5" fmla="*/ 481865 h 655401"/>
                  <a:gd name="connsiteX6" fmla="*/ 316545 w 1376471"/>
                  <a:gd name="connsiteY6" fmla="*/ 5928 h 655401"/>
                  <a:gd name="connsiteX0" fmla="*/ 316547 w 1376471"/>
                  <a:gd name="connsiteY0" fmla="*/ 508 h 655401"/>
                  <a:gd name="connsiteX1" fmla="*/ 1014414 w 1376471"/>
                  <a:gd name="connsiteY1" fmla="*/ 0 h 655401"/>
                  <a:gd name="connsiteX2" fmla="*/ 1376471 w 1376471"/>
                  <a:gd name="connsiteY2" fmla="*/ 487284 h 655401"/>
                  <a:gd name="connsiteX3" fmla="*/ 1375926 w 1376471"/>
                  <a:gd name="connsiteY3" fmla="*/ 655401 h 655401"/>
                  <a:gd name="connsiteX4" fmla="*/ 1063 w 1376471"/>
                  <a:gd name="connsiteY4" fmla="*/ 655401 h 655401"/>
                  <a:gd name="connsiteX5" fmla="*/ 151 w 1376471"/>
                  <a:gd name="connsiteY5" fmla="*/ 481865 h 655401"/>
                  <a:gd name="connsiteX6" fmla="*/ 316547 w 1376471"/>
                  <a:gd name="connsiteY6" fmla="*/ 508 h 655401"/>
                  <a:gd name="connsiteX0" fmla="*/ 316548 w 1376471"/>
                  <a:gd name="connsiteY0" fmla="*/ 0 h 660313"/>
                  <a:gd name="connsiteX1" fmla="*/ 1014414 w 1376471"/>
                  <a:gd name="connsiteY1" fmla="*/ 4912 h 660313"/>
                  <a:gd name="connsiteX2" fmla="*/ 1376471 w 1376471"/>
                  <a:gd name="connsiteY2" fmla="*/ 492196 h 660313"/>
                  <a:gd name="connsiteX3" fmla="*/ 1375926 w 1376471"/>
                  <a:gd name="connsiteY3" fmla="*/ 660313 h 660313"/>
                  <a:gd name="connsiteX4" fmla="*/ 1063 w 1376471"/>
                  <a:gd name="connsiteY4" fmla="*/ 660313 h 660313"/>
                  <a:gd name="connsiteX5" fmla="*/ 151 w 1376471"/>
                  <a:gd name="connsiteY5" fmla="*/ 486777 h 660313"/>
                  <a:gd name="connsiteX6" fmla="*/ 316548 w 1376471"/>
                  <a:gd name="connsiteY6" fmla="*/ 0 h 660313"/>
                  <a:gd name="connsiteX0" fmla="*/ 316547 w 1376470"/>
                  <a:gd name="connsiteY0" fmla="*/ 0 h 660313"/>
                  <a:gd name="connsiteX1" fmla="*/ 1014413 w 1376470"/>
                  <a:gd name="connsiteY1" fmla="*/ 4912 h 660313"/>
                  <a:gd name="connsiteX2" fmla="*/ 1376470 w 1376470"/>
                  <a:gd name="connsiteY2" fmla="*/ 492196 h 660313"/>
                  <a:gd name="connsiteX3" fmla="*/ 1375925 w 1376470"/>
                  <a:gd name="connsiteY3" fmla="*/ 660313 h 660313"/>
                  <a:gd name="connsiteX4" fmla="*/ 1062 w 1376470"/>
                  <a:gd name="connsiteY4" fmla="*/ 660313 h 660313"/>
                  <a:gd name="connsiteX5" fmla="*/ 151 w 1376470"/>
                  <a:gd name="connsiteY5" fmla="*/ 470516 h 660313"/>
                  <a:gd name="connsiteX6" fmla="*/ 316547 w 1376470"/>
                  <a:gd name="connsiteY6" fmla="*/ 0 h 660313"/>
                  <a:gd name="connsiteX0" fmla="*/ 332590 w 1376470"/>
                  <a:gd name="connsiteY0" fmla="*/ 0 h 660313"/>
                  <a:gd name="connsiteX1" fmla="*/ 1014413 w 1376470"/>
                  <a:gd name="connsiteY1" fmla="*/ 4912 h 660313"/>
                  <a:gd name="connsiteX2" fmla="*/ 1376470 w 1376470"/>
                  <a:gd name="connsiteY2" fmla="*/ 492196 h 660313"/>
                  <a:gd name="connsiteX3" fmla="*/ 1375925 w 1376470"/>
                  <a:gd name="connsiteY3" fmla="*/ 660313 h 660313"/>
                  <a:gd name="connsiteX4" fmla="*/ 1062 w 1376470"/>
                  <a:gd name="connsiteY4" fmla="*/ 660313 h 660313"/>
                  <a:gd name="connsiteX5" fmla="*/ 151 w 1376470"/>
                  <a:gd name="connsiteY5" fmla="*/ 470516 h 660313"/>
                  <a:gd name="connsiteX6" fmla="*/ 332590 w 1376470"/>
                  <a:gd name="connsiteY6" fmla="*/ 0 h 660313"/>
                  <a:gd name="connsiteX0" fmla="*/ 332590 w 1378714"/>
                  <a:gd name="connsiteY0" fmla="*/ 0 h 660313"/>
                  <a:gd name="connsiteX1" fmla="*/ 1014413 w 1378714"/>
                  <a:gd name="connsiteY1" fmla="*/ 4912 h 660313"/>
                  <a:gd name="connsiteX2" fmla="*/ 1378714 w 1378714"/>
                  <a:gd name="connsiteY2" fmla="*/ 468468 h 660313"/>
                  <a:gd name="connsiteX3" fmla="*/ 1375925 w 1378714"/>
                  <a:gd name="connsiteY3" fmla="*/ 660313 h 660313"/>
                  <a:gd name="connsiteX4" fmla="*/ 1062 w 1378714"/>
                  <a:gd name="connsiteY4" fmla="*/ 660313 h 660313"/>
                  <a:gd name="connsiteX5" fmla="*/ 151 w 1378714"/>
                  <a:gd name="connsiteY5" fmla="*/ 470516 h 660313"/>
                  <a:gd name="connsiteX6" fmla="*/ 332590 w 1378714"/>
                  <a:gd name="connsiteY6" fmla="*/ 0 h 660313"/>
                  <a:gd name="connsiteX0" fmla="*/ 332590 w 1376470"/>
                  <a:gd name="connsiteY0" fmla="*/ 0 h 660313"/>
                  <a:gd name="connsiteX1" fmla="*/ 1014413 w 1376470"/>
                  <a:gd name="connsiteY1" fmla="*/ 4912 h 660313"/>
                  <a:gd name="connsiteX2" fmla="*/ 1376470 w 1376470"/>
                  <a:gd name="connsiteY2" fmla="*/ 471858 h 660313"/>
                  <a:gd name="connsiteX3" fmla="*/ 1375925 w 1376470"/>
                  <a:gd name="connsiteY3" fmla="*/ 660313 h 660313"/>
                  <a:gd name="connsiteX4" fmla="*/ 1062 w 1376470"/>
                  <a:gd name="connsiteY4" fmla="*/ 660313 h 660313"/>
                  <a:gd name="connsiteX5" fmla="*/ 151 w 1376470"/>
                  <a:gd name="connsiteY5" fmla="*/ 470516 h 660313"/>
                  <a:gd name="connsiteX6" fmla="*/ 332590 w 1376470"/>
                  <a:gd name="connsiteY6" fmla="*/ 0 h 660313"/>
                  <a:gd name="connsiteX0" fmla="*/ 332590 w 1376470"/>
                  <a:gd name="connsiteY0" fmla="*/ 0 h 660313"/>
                  <a:gd name="connsiteX1" fmla="*/ 1014413 w 1376470"/>
                  <a:gd name="connsiteY1" fmla="*/ 4912 h 660313"/>
                  <a:gd name="connsiteX2" fmla="*/ 1376470 w 1376470"/>
                  <a:gd name="connsiteY2" fmla="*/ 482027 h 660313"/>
                  <a:gd name="connsiteX3" fmla="*/ 1375925 w 1376470"/>
                  <a:gd name="connsiteY3" fmla="*/ 660313 h 660313"/>
                  <a:gd name="connsiteX4" fmla="*/ 1062 w 1376470"/>
                  <a:gd name="connsiteY4" fmla="*/ 660313 h 660313"/>
                  <a:gd name="connsiteX5" fmla="*/ 151 w 1376470"/>
                  <a:gd name="connsiteY5" fmla="*/ 470516 h 660313"/>
                  <a:gd name="connsiteX6" fmla="*/ 332590 w 1376470"/>
                  <a:gd name="connsiteY6" fmla="*/ 0 h 660313"/>
                  <a:gd name="connsiteX0" fmla="*/ 332590 w 1376470"/>
                  <a:gd name="connsiteY0" fmla="*/ 0 h 660350"/>
                  <a:gd name="connsiteX1" fmla="*/ 1014413 w 1376470"/>
                  <a:gd name="connsiteY1" fmla="*/ 4912 h 660350"/>
                  <a:gd name="connsiteX2" fmla="*/ 1376470 w 1376470"/>
                  <a:gd name="connsiteY2" fmla="*/ 482027 h 660350"/>
                  <a:gd name="connsiteX3" fmla="*/ 1062 w 1376470"/>
                  <a:gd name="connsiteY3" fmla="*/ 660313 h 660350"/>
                  <a:gd name="connsiteX4" fmla="*/ 151 w 1376470"/>
                  <a:gd name="connsiteY4" fmla="*/ 470516 h 660350"/>
                  <a:gd name="connsiteX5" fmla="*/ 332590 w 1376470"/>
                  <a:gd name="connsiteY5" fmla="*/ 0 h 660350"/>
                  <a:gd name="connsiteX0" fmla="*/ 332590 w 1375913"/>
                  <a:gd name="connsiteY0" fmla="*/ 0 h 704987"/>
                  <a:gd name="connsiteX1" fmla="*/ 1014413 w 1375913"/>
                  <a:gd name="connsiteY1" fmla="*/ 4912 h 704987"/>
                  <a:gd name="connsiteX2" fmla="*/ 1375913 w 1375913"/>
                  <a:gd name="connsiteY2" fmla="*/ 654405 h 704987"/>
                  <a:gd name="connsiteX3" fmla="*/ 1062 w 1375913"/>
                  <a:gd name="connsiteY3" fmla="*/ 660313 h 704987"/>
                  <a:gd name="connsiteX4" fmla="*/ 151 w 1375913"/>
                  <a:gd name="connsiteY4" fmla="*/ 470516 h 704987"/>
                  <a:gd name="connsiteX5" fmla="*/ 332590 w 1375913"/>
                  <a:gd name="connsiteY5" fmla="*/ 0 h 704987"/>
                  <a:gd name="connsiteX0" fmla="*/ 332590 w 1375913"/>
                  <a:gd name="connsiteY0" fmla="*/ 0 h 660399"/>
                  <a:gd name="connsiteX1" fmla="*/ 1014413 w 1375913"/>
                  <a:gd name="connsiteY1" fmla="*/ 4912 h 660399"/>
                  <a:gd name="connsiteX2" fmla="*/ 1375913 w 1375913"/>
                  <a:gd name="connsiteY2" fmla="*/ 654405 h 660399"/>
                  <a:gd name="connsiteX3" fmla="*/ 1062 w 1375913"/>
                  <a:gd name="connsiteY3" fmla="*/ 660313 h 660399"/>
                  <a:gd name="connsiteX4" fmla="*/ 151 w 1375913"/>
                  <a:gd name="connsiteY4" fmla="*/ 470516 h 660399"/>
                  <a:gd name="connsiteX5" fmla="*/ 332590 w 1375913"/>
                  <a:gd name="connsiteY5" fmla="*/ 0 h 660399"/>
                  <a:gd name="connsiteX0" fmla="*/ 332439 w 1375762"/>
                  <a:gd name="connsiteY0" fmla="*/ 0 h 675601"/>
                  <a:gd name="connsiteX1" fmla="*/ 1014262 w 1375762"/>
                  <a:gd name="connsiteY1" fmla="*/ 4912 h 675601"/>
                  <a:gd name="connsiteX2" fmla="*/ 1375762 w 1375762"/>
                  <a:gd name="connsiteY2" fmla="*/ 654405 h 675601"/>
                  <a:gd name="connsiteX3" fmla="*/ 0 w 1375762"/>
                  <a:gd name="connsiteY3" fmla="*/ 470516 h 675601"/>
                  <a:gd name="connsiteX4" fmla="*/ 332439 w 1375762"/>
                  <a:gd name="connsiteY4" fmla="*/ 0 h 675601"/>
                  <a:gd name="connsiteX0" fmla="*/ 302634 w 1345957"/>
                  <a:gd name="connsiteY0" fmla="*/ 0 h 733119"/>
                  <a:gd name="connsiteX1" fmla="*/ 984457 w 1345957"/>
                  <a:gd name="connsiteY1" fmla="*/ 4912 h 733119"/>
                  <a:gd name="connsiteX2" fmla="*/ 1345957 w 1345957"/>
                  <a:gd name="connsiteY2" fmla="*/ 654405 h 733119"/>
                  <a:gd name="connsiteX3" fmla="*/ 0 w 1345957"/>
                  <a:gd name="connsiteY3" fmla="*/ 668397 h 733119"/>
                  <a:gd name="connsiteX4" fmla="*/ 302634 w 1345957"/>
                  <a:gd name="connsiteY4" fmla="*/ 0 h 733119"/>
                  <a:gd name="connsiteX0" fmla="*/ 302634 w 1345957"/>
                  <a:gd name="connsiteY0" fmla="*/ 0 h 686013"/>
                  <a:gd name="connsiteX1" fmla="*/ 984457 w 1345957"/>
                  <a:gd name="connsiteY1" fmla="*/ 4912 h 686013"/>
                  <a:gd name="connsiteX2" fmla="*/ 1345957 w 1345957"/>
                  <a:gd name="connsiteY2" fmla="*/ 654405 h 686013"/>
                  <a:gd name="connsiteX3" fmla="*/ 0 w 1345957"/>
                  <a:gd name="connsiteY3" fmla="*/ 668397 h 686013"/>
                  <a:gd name="connsiteX4" fmla="*/ 302634 w 1345957"/>
                  <a:gd name="connsiteY4" fmla="*/ 0 h 686013"/>
                  <a:gd name="connsiteX0" fmla="*/ 302634 w 1348133"/>
                  <a:gd name="connsiteY0" fmla="*/ 0 h 690564"/>
                  <a:gd name="connsiteX1" fmla="*/ 984457 w 1348133"/>
                  <a:gd name="connsiteY1" fmla="*/ 4912 h 690564"/>
                  <a:gd name="connsiteX2" fmla="*/ 1348133 w 1348133"/>
                  <a:gd name="connsiteY2" fmla="*/ 660222 h 690564"/>
                  <a:gd name="connsiteX3" fmla="*/ 0 w 1348133"/>
                  <a:gd name="connsiteY3" fmla="*/ 668397 h 690564"/>
                  <a:gd name="connsiteX4" fmla="*/ 302634 w 1348133"/>
                  <a:gd name="connsiteY4" fmla="*/ 0 h 690564"/>
                  <a:gd name="connsiteX0" fmla="*/ 302634 w 1348133"/>
                  <a:gd name="connsiteY0" fmla="*/ 0 h 668397"/>
                  <a:gd name="connsiteX1" fmla="*/ 984457 w 1348133"/>
                  <a:gd name="connsiteY1" fmla="*/ 4912 h 668397"/>
                  <a:gd name="connsiteX2" fmla="*/ 1348133 w 1348133"/>
                  <a:gd name="connsiteY2" fmla="*/ 660222 h 668397"/>
                  <a:gd name="connsiteX3" fmla="*/ 0 w 1348133"/>
                  <a:gd name="connsiteY3" fmla="*/ 668397 h 668397"/>
                  <a:gd name="connsiteX4" fmla="*/ 302634 w 1348133"/>
                  <a:gd name="connsiteY4" fmla="*/ 0 h 668397"/>
                  <a:gd name="connsiteX0" fmla="*/ 302634 w 1348133"/>
                  <a:gd name="connsiteY0" fmla="*/ 0 h 668397"/>
                  <a:gd name="connsiteX1" fmla="*/ 984457 w 1348133"/>
                  <a:gd name="connsiteY1" fmla="*/ 4912 h 668397"/>
                  <a:gd name="connsiteX2" fmla="*/ 1348133 w 1348133"/>
                  <a:gd name="connsiteY2" fmla="*/ 660222 h 668397"/>
                  <a:gd name="connsiteX3" fmla="*/ 0 w 1348133"/>
                  <a:gd name="connsiteY3" fmla="*/ 668397 h 668397"/>
                  <a:gd name="connsiteX4" fmla="*/ 302634 w 1348133"/>
                  <a:gd name="connsiteY4" fmla="*/ 0 h 668397"/>
                  <a:gd name="connsiteX0" fmla="*/ 302634 w 1348133"/>
                  <a:gd name="connsiteY0" fmla="*/ 0 h 668397"/>
                  <a:gd name="connsiteX1" fmla="*/ 984457 w 1348133"/>
                  <a:gd name="connsiteY1" fmla="*/ 4912 h 668397"/>
                  <a:gd name="connsiteX2" fmla="*/ 1348133 w 1348133"/>
                  <a:gd name="connsiteY2" fmla="*/ 660222 h 668397"/>
                  <a:gd name="connsiteX3" fmla="*/ 0 w 1348133"/>
                  <a:gd name="connsiteY3" fmla="*/ 668397 h 668397"/>
                  <a:gd name="connsiteX4" fmla="*/ 302634 w 1348133"/>
                  <a:gd name="connsiteY4" fmla="*/ 0 h 668397"/>
                  <a:gd name="connsiteX0" fmla="*/ 295165 w 1340664"/>
                  <a:gd name="connsiteY0" fmla="*/ 0 h 663250"/>
                  <a:gd name="connsiteX1" fmla="*/ 976988 w 1340664"/>
                  <a:gd name="connsiteY1" fmla="*/ 4912 h 663250"/>
                  <a:gd name="connsiteX2" fmla="*/ 1340664 w 1340664"/>
                  <a:gd name="connsiteY2" fmla="*/ 660222 h 663250"/>
                  <a:gd name="connsiteX3" fmla="*/ 0 w 1340664"/>
                  <a:gd name="connsiteY3" fmla="*/ 648976 h 663250"/>
                  <a:gd name="connsiteX4" fmla="*/ 295165 w 1340664"/>
                  <a:gd name="connsiteY4" fmla="*/ 0 h 663250"/>
                  <a:gd name="connsiteX0" fmla="*/ 295165 w 1340664"/>
                  <a:gd name="connsiteY0" fmla="*/ 0 h 665065"/>
                  <a:gd name="connsiteX1" fmla="*/ 976988 w 1340664"/>
                  <a:gd name="connsiteY1" fmla="*/ 4912 h 665065"/>
                  <a:gd name="connsiteX2" fmla="*/ 1340664 w 1340664"/>
                  <a:gd name="connsiteY2" fmla="*/ 660222 h 665065"/>
                  <a:gd name="connsiteX3" fmla="*/ 0 w 1340664"/>
                  <a:gd name="connsiteY3" fmla="*/ 648976 h 665065"/>
                  <a:gd name="connsiteX4" fmla="*/ 295165 w 1340664"/>
                  <a:gd name="connsiteY4" fmla="*/ 0 h 665065"/>
                  <a:gd name="connsiteX0" fmla="*/ 295165 w 1340664"/>
                  <a:gd name="connsiteY0" fmla="*/ 0 h 666106"/>
                  <a:gd name="connsiteX1" fmla="*/ 976988 w 1340664"/>
                  <a:gd name="connsiteY1" fmla="*/ 4912 h 666106"/>
                  <a:gd name="connsiteX2" fmla="*/ 1340664 w 1340664"/>
                  <a:gd name="connsiteY2" fmla="*/ 660222 h 666106"/>
                  <a:gd name="connsiteX3" fmla="*/ 0 w 1340664"/>
                  <a:gd name="connsiteY3" fmla="*/ 648976 h 666106"/>
                  <a:gd name="connsiteX4" fmla="*/ 295165 w 1340664"/>
                  <a:gd name="connsiteY4" fmla="*/ 0 h 666106"/>
                  <a:gd name="connsiteX0" fmla="*/ 295165 w 1340664"/>
                  <a:gd name="connsiteY0" fmla="*/ 0 h 667651"/>
                  <a:gd name="connsiteX1" fmla="*/ 976988 w 1340664"/>
                  <a:gd name="connsiteY1" fmla="*/ 4912 h 667651"/>
                  <a:gd name="connsiteX2" fmla="*/ 1340664 w 1340664"/>
                  <a:gd name="connsiteY2" fmla="*/ 660222 h 667651"/>
                  <a:gd name="connsiteX3" fmla="*/ 0 w 1340664"/>
                  <a:gd name="connsiteY3" fmla="*/ 648976 h 667651"/>
                  <a:gd name="connsiteX4" fmla="*/ 295165 w 1340664"/>
                  <a:gd name="connsiteY4" fmla="*/ 0 h 667651"/>
                  <a:gd name="connsiteX0" fmla="*/ 295165 w 1340664"/>
                  <a:gd name="connsiteY0" fmla="*/ 0 h 664513"/>
                  <a:gd name="connsiteX1" fmla="*/ 976988 w 1340664"/>
                  <a:gd name="connsiteY1" fmla="*/ 4912 h 664513"/>
                  <a:gd name="connsiteX2" fmla="*/ 1340664 w 1340664"/>
                  <a:gd name="connsiteY2" fmla="*/ 660222 h 664513"/>
                  <a:gd name="connsiteX3" fmla="*/ 0 w 1340664"/>
                  <a:gd name="connsiteY3" fmla="*/ 648976 h 664513"/>
                  <a:gd name="connsiteX4" fmla="*/ 295165 w 1340664"/>
                  <a:gd name="connsiteY4" fmla="*/ 0 h 664513"/>
                  <a:gd name="connsiteX0" fmla="*/ 295165 w 1340664"/>
                  <a:gd name="connsiteY0" fmla="*/ 0 h 665022"/>
                  <a:gd name="connsiteX1" fmla="*/ 976988 w 1340664"/>
                  <a:gd name="connsiteY1" fmla="*/ 4912 h 665022"/>
                  <a:gd name="connsiteX2" fmla="*/ 1340664 w 1340664"/>
                  <a:gd name="connsiteY2" fmla="*/ 660222 h 665022"/>
                  <a:gd name="connsiteX3" fmla="*/ 0 w 1340664"/>
                  <a:gd name="connsiteY3" fmla="*/ 648976 h 665022"/>
                  <a:gd name="connsiteX4" fmla="*/ 295165 w 1340664"/>
                  <a:gd name="connsiteY4" fmla="*/ 0 h 665022"/>
                  <a:gd name="connsiteX0" fmla="*/ 295165 w 1340664"/>
                  <a:gd name="connsiteY0" fmla="*/ 0 h 666361"/>
                  <a:gd name="connsiteX1" fmla="*/ 976988 w 1340664"/>
                  <a:gd name="connsiteY1" fmla="*/ 4912 h 666361"/>
                  <a:gd name="connsiteX2" fmla="*/ 1340664 w 1340664"/>
                  <a:gd name="connsiteY2" fmla="*/ 660222 h 666361"/>
                  <a:gd name="connsiteX3" fmla="*/ 0 w 1340664"/>
                  <a:gd name="connsiteY3" fmla="*/ 648976 h 666361"/>
                  <a:gd name="connsiteX4" fmla="*/ 295165 w 1340664"/>
                  <a:gd name="connsiteY4" fmla="*/ 0 h 666361"/>
                  <a:gd name="connsiteX0" fmla="*/ 295165 w 1338221"/>
                  <a:gd name="connsiteY0" fmla="*/ 0 h 660254"/>
                  <a:gd name="connsiteX1" fmla="*/ 976988 w 1338221"/>
                  <a:gd name="connsiteY1" fmla="*/ 4912 h 660254"/>
                  <a:gd name="connsiteX2" fmla="*/ 1338221 w 1338221"/>
                  <a:gd name="connsiteY2" fmla="*/ 652330 h 660254"/>
                  <a:gd name="connsiteX3" fmla="*/ 0 w 1338221"/>
                  <a:gd name="connsiteY3" fmla="*/ 648976 h 660254"/>
                  <a:gd name="connsiteX4" fmla="*/ 295165 w 1338221"/>
                  <a:gd name="connsiteY4" fmla="*/ 0 h 660254"/>
                  <a:gd name="connsiteX0" fmla="*/ 295165 w 1338221"/>
                  <a:gd name="connsiteY0" fmla="*/ 0 h 652330"/>
                  <a:gd name="connsiteX1" fmla="*/ 976988 w 1338221"/>
                  <a:gd name="connsiteY1" fmla="*/ 4912 h 652330"/>
                  <a:gd name="connsiteX2" fmla="*/ 1338221 w 1338221"/>
                  <a:gd name="connsiteY2" fmla="*/ 652330 h 652330"/>
                  <a:gd name="connsiteX3" fmla="*/ 0 w 1338221"/>
                  <a:gd name="connsiteY3" fmla="*/ 648976 h 652330"/>
                  <a:gd name="connsiteX4" fmla="*/ 295165 w 1338221"/>
                  <a:gd name="connsiteY4" fmla="*/ 0 h 652330"/>
                  <a:gd name="connsiteX0" fmla="*/ 295165 w 1338221"/>
                  <a:gd name="connsiteY0" fmla="*/ 0 h 652330"/>
                  <a:gd name="connsiteX1" fmla="*/ 976988 w 1338221"/>
                  <a:gd name="connsiteY1" fmla="*/ 4912 h 652330"/>
                  <a:gd name="connsiteX2" fmla="*/ 1338221 w 1338221"/>
                  <a:gd name="connsiteY2" fmla="*/ 652330 h 652330"/>
                  <a:gd name="connsiteX3" fmla="*/ 0 w 1338221"/>
                  <a:gd name="connsiteY3" fmla="*/ 648976 h 652330"/>
                  <a:gd name="connsiteX4" fmla="*/ 295165 w 1338221"/>
                  <a:gd name="connsiteY4" fmla="*/ 0 h 652330"/>
                  <a:gd name="connsiteX0" fmla="*/ 302598 w 1345654"/>
                  <a:gd name="connsiteY0" fmla="*/ 0 h 657623"/>
                  <a:gd name="connsiteX1" fmla="*/ 984421 w 1345654"/>
                  <a:gd name="connsiteY1" fmla="*/ 4912 h 657623"/>
                  <a:gd name="connsiteX2" fmla="*/ 1345654 w 1345654"/>
                  <a:gd name="connsiteY2" fmla="*/ 652330 h 657623"/>
                  <a:gd name="connsiteX3" fmla="*/ 0 w 1345654"/>
                  <a:gd name="connsiteY3" fmla="*/ 657623 h 657623"/>
                  <a:gd name="connsiteX4" fmla="*/ 302598 w 1345654"/>
                  <a:gd name="connsiteY4" fmla="*/ 0 h 657623"/>
                  <a:gd name="connsiteX0" fmla="*/ 262280 w 1345654"/>
                  <a:gd name="connsiteY0" fmla="*/ 0 h 661707"/>
                  <a:gd name="connsiteX1" fmla="*/ 984421 w 1345654"/>
                  <a:gd name="connsiteY1" fmla="*/ 8996 h 661707"/>
                  <a:gd name="connsiteX2" fmla="*/ 1345654 w 1345654"/>
                  <a:gd name="connsiteY2" fmla="*/ 656414 h 661707"/>
                  <a:gd name="connsiteX3" fmla="*/ 0 w 1345654"/>
                  <a:gd name="connsiteY3" fmla="*/ 661707 h 661707"/>
                  <a:gd name="connsiteX4" fmla="*/ 262280 w 1345654"/>
                  <a:gd name="connsiteY4" fmla="*/ 0 h 661707"/>
                  <a:gd name="connsiteX0" fmla="*/ 262280 w 1345654"/>
                  <a:gd name="connsiteY0" fmla="*/ 0 h 661707"/>
                  <a:gd name="connsiteX1" fmla="*/ 1008948 w 1345654"/>
                  <a:gd name="connsiteY1" fmla="*/ 54384 h 661707"/>
                  <a:gd name="connsiteX2" fmla="*/ 1345654 w 1345654"/>
                  <a:gd name="connsiteY2" fmla="*/ 656414 h 661707"/>
                  <a:gd name="connsiteX3" fmla="*/ 0 w 1345654"/>
                  <a:gd name="connsiteY3" fmla="*/ 661707 h 661707"/>
                  <a:gd name="connsiteX4" fmla="*/ 262280 w 1345654"/>
                  <a:gd name="connsiteY4" fmla="*/ 0 h 661707"/>
                  <a:gd name="connsiteX0" fmla="*/ 262280 w 1345654"/>
                  <a:gd name="connsiteY0" fmla="*/ 0 h 661707"/>
                  <a:gd name="connsiteX1" fmla="*/ 1022251 w 1345654"/>
                  <a:gd name="connsiteY1" fmla="*/ 64174 h 661707"/>
                  <a:gd name="connsiteX2" fmla="*/ 1345654 w 1345654"/>
                  <a:gd name="connsiteY2" fmla="*/ 656414 h 661707"/>
                  <a:gd name="connsiteX3" fmla="*/ 0 w 1345654"/>
                  <a:gd name="connsiteY3" fmla="*/ 661707 h 661707"/>
                  <a:gd name="connsiteX4" fmla="*/ 262280 w 1345654"/>
                  <a:gd name="connsiteY4" fmla="*/ 0 h 661707"/>
                  <a:gd name="connsiteX0" fmla="*/ 298570 w 1345654"/>
                  <a:gd name="connsiteY0" fmla="*/ 0 h 647970"/>
                  <a:gd name="connsiteX1" fmla="*/ 1022251 w 1345654"/>
                  <a:gd name="connsiteY1" fmla="*/ 50437 h 647970"/>
                  <a:gd name="connsiteX2" fmla="*/ 1345654 w 1345654"/>
                  <a:gd name="connsiteY2" fmla="*/ 642677 h 647970"/>
                  <a:gd name="connsiteX3" fmla="*/ 0 w 1345654"/>
                  <a:gd name="connsiteY3" fmla="*/ 647970 h 647970"/>
                  <a:gd name="connsiteX4" fmla="*/ 298570 w 1345654"/>
                  <a:gd name="connsiteY4" fmla="*/ 0 h 647970"/>
                  <a:gd name="connsiteX0" fmla="*/ 326561 w 1345654"/>
                  <a:gd name="connsiteY0" fmla="*/ 0 h 645598"/>
                  <a:gd name="connsiteX1" fmla="*/ 1022251 w 1345654"/>
                  <a:gd name="connsiteY1" fmla="*/ 48065 h 645598"/>
                  <a:gd name="connsiteX2" fmla="*/ 1345654 w 1345654"/>
                  <a:gd name="connsiteY2" fmla="*/ 640305 h 645598"/>
                  <a:gd name="connsiteX3" fmla="*/ 0 w 1345654"/>
                  <a:gd name="connsiteY3" fmla="*/ 645598 h 645598"/>
                  <a:gd name="connsiteX4" fmla="*/ 326561 w 1345654"/>
                  <a:gd name="connsiteY4" fmla="*/ 0 h 645598"/>
                  <a:gd name="connsiteX0" fmla="*/ 321743 w 1340836"/>
                  <a:gd name="connsiteY0" fmla="*/ 0 h 669317"/>
                  <a:gd name="connsiteX1" fmla="*/ 1017433 w 1340836"/>
                  <a:gd name="connsiteY1" fmla="*/ 48065 h 669317"/>
                  <a:gd name="connsiteX2" fmla="*/ 1340836 w 1340836"/>
                  <a:gd name="connsiteY2" fmla="*/ 640305 h 669317"/>
                  <a:gd name="connsiteX3" fmla="*/ 0 w 1340836"/>
                  <a:gd name="connsiteY3" fmla="*/ 669317 h 669317"/>
                  <a:gd name="connsiteX4" fmla="*/ 321743 w 1340836"/>
                  <a:gd name="connsiteY4" fmla="*/ 0 h 669317"/>
                  <a:gd name="connsiteX0" fmla="*/ 322110 w 1341203"/>
                  <a:gd name="connsiteY0" fmla="*/ 0 h 666277"/>
                  <a:gd name="connsiteX1" fmla="*/ 1017800 w 1341203"/>
                  <a:gd name="connsiteY1" fmla="*/ 48065 h 666277"/>
                  <a:gd name="connsiteX2" fmla="*/ 1341203 w 1341203"/>
                  <a:gd name="connsiteY2" fmla="*/ 640305 h 666277"/>
                  <a:gd name="connsiteX3" fmla="*/ 0 w 1341203"/>
                  <a:gd name="connsiteY3" fmla="*/ 666277 h 666277"/>
                  <a:gd name="connsiteX4" fmla="*/ 322110 w 1341203"/>
                  <a:gd name="connsiteY4" fmla="*/ 0 h 666277"/>
                  <a:gd name="connsiteX0" fmla="*/ 322110 w 1341203"/>
                  <a:gd name="connsiteY0" fmla="*/ 0 h 666277"/>
                  <a:gd name="connsiteX1" fmla="*/ 1017800 w 1341203"/>
                  <a:gd name="connsiteY1" fmla="*/ 48065 h 666277"/>
                  <a:gd name="connsiteX2" fmla="*/ 1341203 w 1341203"/>
                  <a:gd name="connsiteY2" fmla="*/ 640304 h 666277"/>
                  <a:gd name="connsiteX3" fmla="*/ 0 w 1341203"/>
                  <a:gd name="connsiteY3" fmla="*/ 666277 h 666277"/>
                  <a:gd name="connsiteX4" fmla="*/ 322110 w 1341203"/>
                  <a:gd name="connsiteY4" fmla="*/ 0 h 666277"/>
                  <a:gd name="connsiteX0" fmla="*/ 319861 w 1338954"/>
                  <a:gd name="connsiteY0" fmla="*/ 0 h 668723"/>
                  <a:gd name="connsiteX1" fmla="*/ 1015551 w 1338954"/>
                  <a:gd name="connsiteY1" fmla="*/ 48065 h 668723"/>
                  <a:gd name="connsiteX2" fmla="*/ 1338954 w 1338954"/>
                  <a:gd name="connsiteY2" fmla="*/ 640304 h 668723"/>
                  <a:gd name="connsiteX3" fmla="*/ 0 w 1338954"/>
                  <a:gd name="connsiteY3" fmla="*/ 668723 h 668723"/>
                  <a:gd name="connsiteX4" fmla="*/ 319861 w 1338954"/>
                  <a:gd name="connsiteY4" fmla="*/ 0 h 668723"/>
                  <a:gd name="connsiteX0" fmla="*/ 314213 w 1333306"/>
                  <a:gd name="connsiteY0" fmla="*/ 0 h 666867"/>
                  <a:gd name="connsiteX1" fmla="*/ 1009903 w 1333306"/>
                  <a:gd name="connsiteY1" fmla="*/ 48065 h 666867"/>
                  <a:gd name="connsiteX2" fmla="*/ 1333306 w 1333306"/>
                  <a:gd name="connsiteY2" fmla="*/ 640304 h 666867"/>
                  <a:gd name="connsiteX3" fmla="*/ 0 w 1333306"/>
                  <a:gd name="connsiteY3" fmla="*/ 666867 h 666867"/>
                  <a:gd name="connsiteX4" fmla="*/ 314213 w 1333306"/>
                  <a:gd name="connsiteY4" fmla="*/ 0 h 666867"/>
                  <a:gd name="connsiteX0" fmla="*/ 297269 w 1316362"/>
                  <a:gd name="connsiteY0" fmla="*/ 0 h 661301"/>
                  <a:gd name="connsiteX1" fmla="*/ 992959 w 1316362"/>
                  <a:gd name="connsiteY1" fmla="*/ 48065 h 661301"/>
                  <a:gd name="connsiteX2" fmla="*/ 1316362 w 1316362"/>
                  <a:gd name="connsiteY2" fmla="*/ 640304 h 661301"/>
                  <a:gd name="connsiteX3" fmla="*/ 0 w 1316362"/>
                  <a:gd name="connsiteY3" fmla="*/ 661301 h 661301"/>
                  <a:gd name="connsiteX4" fmla="*/ 297269 w 1316362"/>
                  <a:gd name="connsiteY4" fmla="*/ 0 h 661301"/>
                  <a:gd name="connsiteX0" fmla="*/ 308565 w 1327658"/>
                  <a:gd name="connsiteY0" fmla="*/ 0 h 665011"/>
                  <a:gd name="connsiteX1" fmla="*/ 1004255 w 1327658"/>
                  <a:gd name="connsiteY1" fmla="*/ 48065 h 665011"/>
                  <a:gd name="connsiteX2" fmla="*/ 1327658 w 1327658"/>
                  <a:gd name="connsiteY2" fmla="*/ 640304 h 665011"/>
                  <a:gd name="connsiteX3" fmla="*/ 0 w 1327658"/>
                  <a:gd name="connsiteY3" fmla="*/ 665011 h 665011"/>
                  <a:gd name="connsiteX4" fmla="*/ 308565 w 1327658"/>
                  <a:gd name="connsiteY4" fmla="*/ 0 h 665011"/>
                  <a:gd name="connsiteX0" fmla="*/ 308565 w 1324248"/>
                  <a:gd name="connsiteY0" fmla="*/ 0 h 665011"/>
                  <a:gd name="connsiteX1" fmla="*/ 1004255 w 1324248"/>
                  <a:gd name="connsiteY1" fmla="*/ 48065 h 665011"/>
                  <a:gd name="connsiteX2" fmla="*/ 1324248 w 1324248"/>
                  <a:gd name="connsiteY2" fmla="*/ 648834 h 665011"/>
                  <a:gd name="connsiteX3" fmla="*/ 0 w 1324248"/>
                  <a:gd name="connsiteY3" fmla="*/ 665011 h 665011"/>
                  <a:gd name="connsiteX4" fmla="*/ 308565 w 1324248"/>
                  <a:gd name="connsiteY4" fmla="*/ 0 h 665011"/>
                  <a:gd name="connsiteX0" fmla="*/ 308565 w 1324523"/>
                  <a:gd name="connsiteY0" fmla="*/ 0 h 665011"/>
                  <a:gd name="connsiteX1" fmla="*/ 1004255 w 1324523"/>
                  <a:gd name="connsiteY1" fmla="*/ 48065 h 665011"/>
                  <a:gd name="connsiteX2" fmla="*/ 1324523 w 1324523"/>
                  <a:gd name="connsiteY2" fmla="*/ 651213 h 665011"/>
                  <a:gd name="connsiteX3" fmla="*/ 0 w 1324523"/>
                  <a:gd name="connsiteY3" fmla="*/ 665011 h 665011"/>
                  <a:gd name="connsiteX4" fmla="*/ 308565 w 1324523"/>
                  <a:gd name="connsiteY4" fmla="*/ 0 h 665011"/>
                  <a:gd name="connsiteX0" fmla="*/ 305865 w 1321823"/>
                  <a:gd name="connsiteY0" fmla="*/ 0 h 668076"/>
                  <a:gd name="connsiteX1" fmla="*/ 1001555 w 1321823"/>
                  <a:gd name="connsiteY1" fmla="*/ 48065 h 668076"/>
                  <a:gd name="connsiteX2" fmla="*/ 1321823 w 1321823"/>
                  <a:gd name="connsiteY2" fmla="*/ 651213 h 668076"/>
                  <a:gd name="connsiteX3" fmla="*/ 0 w 1321823"/>
                  <a:gd name="connsiteY3" fmla="*/ 668076 h 668076"/>
                  <a:gd name="connsiteX4" fmla="*/ 305865 w 1321823"/>
                  <a:gd name="connsiteY4" fmla="*/ 0 h 668076"/>
                  <a:gd name="connsiteX0" fmla="*/ 305424 w 1321382"/>
                  <a:gd name="connsiteY0" fmla="*/ 0 h 671882"/>
                  <a:gd name="connsiteX1" fmla="*/ 1001114 w 1321382"/>
                  <a:gd name="connsiteY1" fmla="*/ 48065 h 671882"/>
                  <a:gd name="connsiteX2" fmla="*/ 1321382 w 1321382"/>
                  <a:gd name="connsiteY2" fmla="*/ 651213 h 671882"/>
                  <a:gd name="connsiteX3" fmla="*/ 0 w 1321382"/>
                  <a:gd name="connsiteY3" fmla="*/ 671882 h 671882"/>
                  <a:gd name="connsiteX4" fmla="*/ 305424 w 1321382"/>
                  <a:gd name="connsiteY4" fmla="*/ 0 h 671882"/>
                  <a:gd name="connsiteX0" fmla="*/ 305424 w 1321382"/>
                  <a:gd name="connsiteY0" fmla="*/ 0 h 671882"/>
                  <a:gd name="connsiteX1" fmla="*/ 1001114 w 1321382"/>
                  <a:gd name="connsiteY1" fmla="*/ 48065 h 671882"/>
                  <a:gd name="connsiteX2" fmla="*/ 1321382 w 1321382"/>
                  <a:gd name="connsiteY2" fmla="*/ 651213 h 671882"/>
                  <a:gd name="connsiteX3" fmla="*/ 0 w 1321382"/>
                  <a:gd name="connsiteY3" fmla="*/ 671882 h 671882"/>
                  <a:gd name="connsiteX4" fmla="*/ 305424 w 1321382"/>
                  <a:gd name="connsiteY4" fmla="*/ 0 h 671882"/>
                  <a:gd name="connsiteX0" fmla="*/ 305424 w 1322320"/>
                  <a:gd name="connsiteY0" fmla="*/ 0 h 671882"/>
                  <a:gd name="connsiteX1" fmla="*/ 1001114 w 1322320"/>
                  <a:gd name="connsiteY1" fmla="*/ 48065 h 671882"/>
                  <a:gd name="connsiteX2" fmla="*/ 1322320 w 1322320"/>
                  <a:gd name="connsiteY2" fmla="*/ 639049 h 671882"/>
                  <a:gd name="connsiteX3" fmla="*/ 0 w 1322320"/>
                  <a:gd name="connsiteY3" fmla="*/ 671882 h 671882"/>
                  <a:gd name="connsiteX4" fmla="*/ 305424 w 1322320"/>
                  <a:gd name="connsiteY4" fmla="*/ 0 h 671882"/>
                  <a:gd name="connsiteX0" fmla="*/ 305424 w 1323641"/>
                  <a:gd name="connsiteY0" fmla="*/ 0 h 671882"/>
                  <a:gd name="connsiteX1" fmla="*/ 1001114 w 1323641"/>
                  <a:gd name="connsiteY1" fmla="*/ 48065 h 671882"/>
                  <a:gd name="connsiteX2" fmla="*/ 1323641 w 1323641"/>
                  <a:gd name="connsiteY2" fmla="*/ 650470 h 671882"/>
                  <a:gd name="connsiteX3" fmla="*/ 0 w 1323641"/>
                  <a:gd name="connsiteY3" fmla="*/ 671882 h 671882"/>
                  <a:gd name="connsiteX4" fmla="*/ 305424 w 1323641"/>
                  <a:gd name="connsiteY4" fmla="*/ 0 h 671882"/>
                  <a:gd name="connsiteX0" fmla="*/ 305424 w 1324227"/>
                  <a:gd name="connsiteY0" fmla="*/ 0 h 671882"/>
                  <a:gd name="connsiteX1" fmla="*/ 1001114 w 1324227"/>
                  <a:gd name="connsiteY1" fmla="*/ 48065 h 671882"/>
                  <a:gd name="connsiteX2" fmla="*/ 1324227 w 1324227"/>
                  <a:gd name="connsiteY2" fmla="*/ 642745 h 671882"/>
                  <a:gd name="connsiteX3" fmla="*/ 0 w 1324227"/>
                  <a:gd name="connsiteY3" fmla="*/ 671882 h 671882"/>
                  <a:gd name="connsiteX4" fmla="*/ 305424 w 1324227"/>
                  <a:gd name="connsiteY4" fmla="*/ 0 h 671882"/>
                  <a:gd name="connsiteX0" fmla="*/ 305424 w 1322815"/>
                  <a:gd name="connsiteY0" fmla="*/ 0 h 671882"/>
                  <a:gd name="connsiteX1" fmla="*/ 1001114 w 1322815"/>
                  <a:gd name="connsiteY1" fmla="*/ 48065 h 671882"/>
                  <a:gd name="connsiteX2" fmla="*/ 1322815 w 1322815"/>
                  <a:gd name="connsiteY2" fmla="*/ 643216 h 671882"/>
                  <a:gd name="connsiteX3" fmla="*/ 0 w 1322815"/>
                  <a:gd name="connsiteY3" fmla="*/ 671882 h 671882"/>
                  <a:gd name="connsiteX4" fmla="*/ 305424 w 1322815"/>
                  <a:gd name="connsiteY4" fmla="*/ 0 h 671882"/>
                  <a:gd name="connsiteX0" fmla="*/ 305424 w 1324503"/>
                  <a:gd name="connsiteY0" fmla="*/ 0 h 671882"/>
                  <a:gd name="connsiteX1" fmla="*/ 1001114 w 1324503"/>
                  <a:gd name="connsiteY1" fmla="*/ 48065 h 671882"/>
                  <a:gd name="connsiteX2" fmla="*/ 1324503 w 1324503"/>
                  <a:gd name="connsiteY2" fmla="*/ 645163 h 671882"/>
                  <a:gd name="connsiteX3" fmla="*/ 0 w 1324503"/>
                  <a:gd name="connsiteY3" fmla="*/ 671882 h 671882"/>
                  <a:gd name="connsiteX4" fmla="*/ 305424 w 1324503"/>
                  <a:gd name="connsiteY4" fmla="*/ 0 h 671882"/>
                  <a:gd name="connsiteX0" fmla="*/ 304287 w 1323366"/>
                  <a:gd name="connsiteY0" fmla="*/ 0 h 668992"/>
                  <a:gd name="connsiteX1" fmla="*/ 999977 w 1323366"/>
                  <a:gd name="connsiteY1" fmla="*/ 48065 h 668992"/>
                  <a:gd name="connsiteX2" fmla="*/ 1323366 w 1323366"/>
                  <a:gd name="connsiteY2" fmla="*/ 645163 h 668992"/>
                  <a:gd name="connsiteX3" fmla="*/ 0 w 1323366"/>
                  <a:gd name="connsiteY3" fmla="*/ 668992 h 668992"/>
                  <a:gd name="connsiteX4" fmla="*/ 304287 w 1323366"/>
                  <a:gd name="connsiteY4" fmla="*/ 0 h 668992"/>
                  <a:gd name="connsiteX0" fmla="*/ 304287 w 1325460"/>
                  <a:gd name="connsiteY0" fmla="*/ 0 h 702195"/>
                  <a:gd name="connsiteX1" fmla="*/ 999977 w 1325460"/>
                  <a:gd name="connsiteY1" fmla="*/ 48065 h 702195"/>
                  <a:gd name="connsiteX2" fmla="*/ 1325460 w 1325460"/>
                  <a:gd name="connsiteY2" fmla="*/ 702195 h 702195"/>
                  <a:gd name="connsiteX3" fmla="*/ 0 w 1325460"/>
                  <a:gd name="connsiteY3" fmla="*/ 668992 h 702195"/>
                  <a:gd name="connsiteX4" fmla="*/ 304287 w 1325460"/>
                  <a:gd name="connsiteY4" fmla="*/ 0 h 702195"/>
                  <a:gd name="connsiteX0" fmla="*/ 304287 w 1324634"/>
                  <a:gd name="connsiteY0" fmla="*/ 0 h 694941"/>
                  <a:gd name="connsiteX1" fmla="*/ 999977 w 1324634"/>
                  <a:gd name="connsiteY1" fmla="*/ 48065 h 694941"/>
                  <a:gd name="connsiteX2" fmla="*/ 1324634 w 1324634"/>
                  <a:gd name="connsiteY2" fmla="*/ 694941 h 694941"/>
                  <a:gd name="connsiteX3" fmla="*/ 0 w 1324634"/>
                  <a:gd name="connsiteY3" fmla="*/ 668992 h 694941"/>
                  <a:gd name="connsiteX4" fmla="*/ 304287 w 1324634"/>
                  <a:gd name="connsiteY4" fmla="*/ 0 h 694941"/>
                  <a:gd name="connsiteX0" fmla="*/ 304287 w 1325184"/>
                  <a:gd name="connsiteY0" fmla="*/ 0 h 699777"/>
                  <a:gd name="connsiteX1" fmla="*/ 999977 w 1325184"/>
                  <a:gd name="connsiteY1" fmla="*/ 48065 h 699777"/>
                  <a:gd name="connsiteX2" fmla="*/ 1325184 w 1325184"/>
                  <a:gd name="connsiteY2" fmla="*/ 699777 h 699777"/>
                  <a:gd name="connsiteX3" fmla="*/ 0 w 1325184"/>
                  <a:gd name="connsiteY3" fmla="*/ 668992 h 699777"/>
                  <a:gd name="connsiteX4" fmla="*/ 304287 w 1325184"/>
                  <a:gd name="connsiteY4" fmla="*/ 0 h 699777"/>
                  <a:gd name="connsiteX0" fmla="*/ 304012 w 1324909"/>
                  <a:gd name="connsiteY0" fmla="*/ 0 h 699777"/>
                  <a:gd name="connsiteX1" fmla="*/ 999702 w 1324909"/>
                  <a:gd name="connsiteY1" fmla="*/ 48065 h 699777"/>
                  <a:gd name="connsiteX2" fmla="*/ 1324909 w 1324909"/>
                  <a:gd name="connsiteY2" fmla="*/ 699777 h 699777"/>
                  <a:gd name="connsiteX3" fmla="*/ 0 w 1324909"/>
                  <a:gd name="connsiteY3" fmla="*/ 671409 h 699777"/>
                  <a:gd name="connsiteX4" fmla="*/ 304012 w 1324909"/>
                  <a:gd name="connsiteY4" fmla="*/ 0 h 699777"/>
                  <a:gd name="connsiteX0" fmla="*/ 304012 w 1323772"/>
                  <a:gd name="connsiteY0" fmla="*/ 0 h 702666"/>
                  <a:gd name="connsiteX1" fmla="*/ 999702 w 1323772"/>
                  <a:gd name="connsiteY1" fmla="*/ 48065 h 702666"/>
                  <a:gd name="connsiteX2" fmla="*/ 1323772 w 1323772"/>
                  <a:gd name="connsiteY2" fmla="*/ 702666 h 702666"/>
                  <a:gd name="connsiteX3" fmla="*/ 0 w 1323772"/>
                  <a:gd name="connsiteY3" fmla="*/ 671409 h 702666"/>
                  <a:gd name="connsiteX4" fmla="*/ 304012 w 1323772"/>
                  <a:gd name="connsiteY4" fmla="*/ 0 h 702666"/>
                  <a:gd name="connsiteX0" fmla="*/ 304012 w 1323221"/>
                  <a:gd name="connsiteY0" fmla="*/ 0 h 697829"/>
                  <a:gd name="connsiteX1" fmla="*/ 999702 w 1323221"/>
                  <a:gd name="connsiteY1" fmla="*/ 48065 h 697829"/>
                  <a:gd name="connsiteX2" fmla="*/ 1323221 w 1323221"/>
                  <a:gd name="connsiteY2" fmla="*/ 697829 h 697829"/>
                  <a:gd name="connsiteX3" fmla="*/ 0 w 1323221"/>
                  <a:gd name="connsiteY3" fmla="*/ 671409 h 697829"/>
                  <a:gd name="connsiteX4" fmla="*/ 304012 w 1323221"/>
                  <a:gd name="connsiteY4" fmla="*/ 0 h 697829"/>
                  <a:gd name="connsiteX0" fmla="*/ 304012 w 1323221"/>
                  <a:gd name="connsiteY0" fmla="*/ 0 h 697829"/>
                  <a:gd name="connsiteX1" fmla="*/ 999702 w 1323221"/>
                  <a:gd name="connsiteY1" fmla="*/ 48065 h 697829"/>
                  <a:gd name="connsiteX2" fmla="*/ 1323221 w 1323221"/>
                  <a:gd name="connsiteY2" fmla="*/ 697829 h 697829"/>
                  <a:gd name="connsiteX3" fmla="*/ 0 w 1323221"/>
                  <a:gd name="connsiteY3" fmla="*/ 671409 h 697829"/>
                  <a:gd name="connsiteX4" fmla="*/ 304012 w 1323221"/>
                  <a:gd name="connsiteY4" fmla="*/ 0 h 697829"/>
                  <a:gd name="connsiteX0" fmla="*/ 305625 w 1324834"/>
                  <a:gd name="connsiteY0" fmla="*/ 0 h 697829"/>
                  <a:gd name="connsiteX1" fmla="*/ 1001315 w 1324834"/>
                  <a:gd name="connsiteY1" fmla="*/ 48065 h 697829"/>
                  <a:gd name="connsiteX2" fmla="*/ 1324834 w 1324834"/>
                  <a:gd name="connsiteY2" fmla="*/ 697829 h 697829"/>
                  <a:gd name="connsiteX3" fmla="*/ 0 w 1324834"/>
                  <a:gd name="connsiteY3" fmla="*/ 671948 h 697829"/>
                  <a:gd name="connsiteX4" fmla="*/ 305625 w 1324834"/>
                  <a:gd name="connsiteY4" fmla="*/ 0 h 697829"/>
                  <a:gd name="connsiteX0" fmla="*/ 305625 w 1325148"/>
                  <a:gd name="connsiteY0" fmla="*/ 0 h 700594"/>
                  <a:gd name="connsiteX1" fmla="*/ 1001315 w 1325148"/>
                  <a:gd name="connsiteY1" fmla="*/ 48065 h 700594"/>
                  <a:gd name="connsiteX2" fmla="*/ 1325148 w 1325148"/>
                  <a:gd name="connsiteY2" fmla="*/ 700594 h 700594"/>
                  <a:gd name="connsiteX3" fmla="*/ 0 w 1325148"/>
                  <a:gd name="connsiteY3" fmla="*/ 671948 h 700594"/>
                  <a:gd name="connsiteX4" fmla="*/ 305625 w 1325148"/>
                  <a:gd name="connsiteY4" fmla="*/ 0 h 700594"/>
                  <a:gd name="connsiteX0" fmla="*/ 304800 w 1324323"/>
                  <a:gd name="connsiteY0" fmla="*/ 0 h 700594"/>
                  <a:gd name="connsiteX1" fmla="*/ 1000490 w 1324323"/>
                  <a:gd name="connsiteY1" fmla="*/ 48065 h 700594"/>
                  <a:gd name="connsiteX2" fmla="*/ 1324323 w 1324323"/>
                  <a:gd name="connsiteY2" fmla="*/ 700594 h 700594"/>
                  <a:gd name="connsiteX3" fmla="*/ 0 w 1324323"/>
                  <a:gd name="connsiteY3" fmla="*/ 679203 h 700594"/>
                  <a:gd name="connsiteX4" fmla="*/ 304800 w 1324323"/>
                  <a:gd name="connsiteY4" fmla="*/ 0 h 700594"/>
                  <a:gd name="connsiteX0" fmla="*/ 305350 w 1324873"/>
                  <a:gd name="connsiteY0" fmla="*/ 0 h 700594"/>
                  <a:gd name="connsiteX1" fmla="*/ 1001040 w 1324873"/>
                  <a:gd name="connsiteY1" fmla="*/ 48065 h 700594"/>
                  <a:gd name="connsiteX2" fmla="*/ 1324873 w 1324873"/>
                  <a:gd name="connsiteY2" fmla="*/ 700594 h 700594"/>
                  <a:gd name="connsiteX3" fmla="*/ 0 w 1324873"/>
                  <a:gd name="connsiteY3" fmla="*/ 674368 h 700594"/>
                  <a:gd name="connsiteX4" fmla="*/ 305350 w 1324873"/>
                  <a:gd name="connsiteY4" fmla="*/ 0 h 700594"/>
                  <a:gd name="connsiteX0" fmla="*/ 308174 w 1327697"/>
                  <a:gd name="connsiteY0" fmla="*/ 0 h 700594"/>
                  <a:gd name="connsiteX1" fmla="*/ 1003864 w 1327697"/>
                  <a:gd name="connsiteY1" fmla="*/ 48065 h 700594"/>
                  <a:gd name="connsiteX2" fmla="*/ 1327697 w 1327697"/>
                  <a:gd name="connsiteY2" fmla="*/ 700594 h 700594"/>
                  <a:gd name="connsiteX3" fmla="*/ 0 w 1327697"/>
                  <a:gd name="connsiteY3" fmla="*/ 675311 h 700594"/>
                  <a:gd name="connsiteX4" fmla="*/ 308174 w 1327697"/>
                  <a:gd name="connsiteY4" fmla="*/ 0 h 700594"/>
                  <a:gd name="connsiteX0" fmla="*/ 308174 w 1328284"/>
                  <a:gd name="connsiteY0" fmla="*/ 0 h 692868"/>
                  <a:gd name="connsiteX1" fmla="*/ 1003864 w 1328284"/>
                  <a:gd name="connsiteY1" fmla="*/ 48065 h 692868"/>
                  <a:gd name="connsiteX2" fmla="*/ 1328284 w 1328284"/>
                  <a:gd name="connsiteY2" fmla="*/ 692868 h 692868"/>
                  <a:gd name="connsiteX3" fmla="*/ 0 w 1328284"/>
                  <a:gd name="connsiteY3" fmla="*/ 675311 h 692868"/>
                  <a:gd name="connsiteX4" fmla="*/ 308174 w 1328284"/>
                  <a:gd name="connsiteY4" fmla="*/ 0 h 692868"/>
                  <a:gd name="connsiteX0" fmla="*/ 308174 w 1329109"/>
                  <a:gd name="connsiteY0" fmla="*/ 0 h 700123"/>
                  <a:gd name="connsiteX1" fmla="*/ 1003864 w 1329109"/>
                  <a:gd name="connsiteY1" fmla="*/ 48065 h 700123"/>
                  <a:gd name="connsiteX2" fmla="*/ 1329109 w 1329109"/>
                  <a:gd name="connsiteY2" fmla="*/ 700123 h 700123"/>
                  <a:gd name="connsiteX3" fmla="*/ 0 w 1329109"/>
                  <a:gd name="connsiteY3" fmla="*/ 675311 h 700123"/>
                  <a:gd name="connsiteX4" fmla="*/ 308174 w 1329109"/>
                  <a:gd name="connsiteY4" fmla="*/ 0 h 700123"/>
                  <a:gd name="connsiteX0" fmla="*/ 307899 w 1328834"/>
                  <a:gd name="connsiteY0" fmla="*/ 0 h 700123"/>
                  <a:gd name="connsiteX1" fmla="*/ 1003589 w 1328834"/>
                  <a:gd name="connsiteY1" fmla="*/ 48065 h 700123"/>
                  <a:gd name="connsiteX2" fmla="*/ 1328834 w 1328834"/>
                  <a:gd name="connsiteY2" fmla="*/ 700123 h 700123"/>
                  <a:gd name="connsiteX3" fmla="*/ 0 w 1328834"/>
                  <a:gd name="connsiteY3" fmla="*/ 677729 h 700123"/>
                  <a:gd name="connsiteX4" fmla="*/ 307899 w 1328834"/>
                  <a:gd name="connsiteY4" fmla="*/ 0 h 700123"/>
                  <a:gd name="connsiteX0" fmla="*/ 305081 w 1328834"/>
                  <a:gd name="connsiteY0" fmla="*/ 0 h 699180"/>
                  <a:gd name="connsiteX1" fmla="*/ 1003589 w 1328834"/>
                  <a:gd name="connsiteY1" fmla="*/ 47122 h 699180"/>
                  <a:gd name="connsiteX2" fmla="*/ 1328834 w 1328834"/>
                  <a:gd name="connsiteY2" fmla="*/ 699180 h 699180"/>
                  <a:gd name="connsiteX3" fmla="*/ 0 w 1328834"/>
                  <a:gd name="connsiteY3" fmla="*/ 676786 h 699180"/>
                  <a:gd name="connsiteX4" fmla="*/ 305081 w 1328834"/>
                  <a:gd name="connsiteY4" fmla="*/ 0 h 699180"/>
                  <a:gd name="connsiteX0" fmla="*/ 306490 w 1330243"/>
                  <a:gd name="connsiteY0" fmla="*/ 0 h 699180"/>
                  <a:gd name="connsiteX1" fmla="*/ 1004998 w 1330243"/>
                  <a:gd name="connsiteY1" fmla="*/ 47122 h 699180"/>
                  <a:gd name="connsiteX2" fmla="*/ 1330243 w 1330243"/>
                  <a:gd name="connsiteY2" fmla="*/ 699180 h 699180"/>
                  <a:gd name="connsiteX3" fmla="*/ 0 w 1330243"/>
                  <a:gd name="connsiteY3" fmla="*/ 677257 h 699180"/>
                  <a:gd name="connsiteX4" fmla="*/ 306490 w 1330243"/>
                  <a:gd name="connsiteY4" fmla="*/ 0 h 699180"/>
                  <a:gd name="connsiteX0" fmla="*/ 306490 w 1330243"/>
                  <a:gd name="connsiteY0" fmla="*/ 0 h 699180"/>
                  <a:gd name="connsiteX1" fmla="*/ 1103778 w 1330243"/>
                  <a:gd name="connsiteY1" fmla="*/ 54232 h 699180"/>
                  <a:gd name="connsiteX2" fmla="*/ 1330243 w 1330243"/>
                  <a:gd name="connsiteY2" fmla="*/ 699180 h 699180"/>
                  <a:gd name="connsiteX3" fmla="*/ 0 w 1330243"/>
                  <a:gd name="connsiteY3" fmla="*/ 677257 h 699180"/>
                  <a:gd name="connsiteX4" fmla="*/ 306490 w 1330243"/>
                  <a:gd name="connsiteY4" fmla="*/ 0 h 699180"/>
                  <a:gd name="connsiteX0" fmla="*/ 306490 w 1330243"/>
                  <a:gd name="connsiteY0" fmla="*/ 0 h 699180"/>
                  <a:gd name="connsiteX1" fmla="*/ 1131643 w 1330243"/>
                  <a:gd name="connsiteY1" fmla="*/ 54949 h 699180"/>
                  <a:gd name="connsiteX2" fmla="*/ 1330243 w 1330243"/>
                  <a:gd name="connsiteY2" fmla="*/ 699180 h 699180"/>
                  <a:gd name="connsiteX3" fmla="*/ 0 w 1330243"/>
                  <a:gd name="connsiteY3" fmla="*/ 677257 h 699180"/>
                  <a:gd name="connsiteX4" fmla="*/ 306490 w 1330243"/>
                  <a:gd name="connsiteY4" fmla="*/ 0 h 699180"/>
                  <a:gd name="connsiteX0" fmla="*/ 0 w 1331638"/>
                  <a:gd name="connsiteY0" fmla="*/ 0 h 719158"/>
                  <a:gd name="connsiteX1" fmla="*/ 1133038 w 1331638"/>
                  <a:gd name="connsiteY1" fmla="*/ 74927 h 719158"/>
                  <a:gd name="connsiteX2" fmla="*/ 1331638 w 1331638"/>
                  <a:gd name="connsiteY2" fmla="*/ 719158 h 719158"/>
                  <a:gd name="connsiteX3" fmla="*/ 1395 w 1331638"/>
                  <a:gd name="connsiteY3" fmla="*/ 697235 h 719158"/>
                  <a:gd name="connsiteX4" fmla="*/ 0 w 1331638"/>
                  <a:gd name="connsiteY4" fmla="*/ 0 h 719158"/>
                  <a:gd name="connsiteX0" fmla="*/ 57427 w 1330243"/>
                  <a:gd name="connsiteY0" fmla="*/ 0 h 716248"/>
                  <a:gd name="connsiteX1" fmla="*/ 1131643 w 1330243"/>
                  <a:gd name="connsiteY1" fmla="*/ 72017 h 716248"/>
                  <a:gd name="connsiteX2" fmla="*/ 1330243 w 1330243"/>
                  <a:gd name="connsiteY2" fmla="*/ 716248 h 716248"/>
                  <a:gd name="connsiteX3" fmla="*/ 0 w 1330243"/>
                  <a:gd name="connsiteY3" fmla="*/ 694325 h 716248"/>
                  <a:gd name="connsiteX4" fmla="*/ 57427 w 1330243"/>
                  <a:gd name="connsiteY4" fmla="*/ 0 h 716248"/>
                  <a:gd name="connsiteX0" fmla="*/ 82785 w 1330243"/>
                  <a:gd name="connsiteY0" fmla="*/ 0 h 724733"/>
                  <a:gd name="connsiteX1" fmla="*/ 1131643 w 1330243"/>
                  <a:gd name="connsiteY1" fmla="*/ 80502 h 724733"/>
                  <a:gd name="connsiteX2" fmla="*/ 1330243 w 1330243"/>
                  <a:gd name="connsiteY2" fmla="*/ 724733 h 724733"/>
                  <a:gd name="connsiteX3" fmla="*/ 0 w 1330243"/>
                  <a:gd name="connsiteY3" fmla="*/ 702810 h 724733"/>
                  <a:gd name="connsiteX4" fmla="*/ 82785 w 1330243"/>
                  <a:gd name="connsiteY4" fmla="*/ 0 h 724733"/>
                  <a:gd name="connsiteX0" fmla="*/ 141058 w 1388516"/>
                  <a:gd name="connsiteY0" fmla="*/ 0 h 724733"/>
                  <a:gd name="connsiteX1" fmla="*/ 1189916 w 1388516"/>
                  <a:gd name="connsiteY1" fmla="*/ 80502 h 724733"/>
                  <a:gd name="connsiteX2" fmla="*/ 1388516 w 1388516"/>
                  <a:gd name="connsiteY2" fmla="*/ 724733 h 724733"/>
                  <a:gd name="connsiteX3" fmla="*/ 0 w 1388516"/>
                  <a:gd name="connsiteY3" fmla="*/ 704737 h 724733"/>
                  <a:gd name="connsiteX4" fmla="*/ 141058 w 1388516"/>
                  <a:gd name="connsiteY4" fmla="*/ 0 h 724733"/>
                  <a:gd name="connsiteX0" fmla="*/ 141882 w 1389340"/>
                  <a:gd name="connsiteY0" fmla="*/ 0 h 724733"/>
                  <a:gd name="connsiteX1" fmla="*/ 1190740 w 1389340"/>
                  <a:gd name="connsiteY1" fmla="*/ 80502 h 724733"/>
                  <a:gd name="connsiteX2" fmla="*/ 1389340 w 1389340"/>
                  <a:gd name="connsiteY2" fmla="*/ 724733 h 724733"/>
                  <a:gd name="connsiteX3" fmla="*/ 0 w 1389340"/>
                  <a:gd name="connsiteY3" fmla="*/ 697483 h 724733"/>
                  <a:gd name="connsiteX4" fmla="*/ 141882 w 1389340"/>
                  <a:gd name="connsiteY4" fmla="*/ 0 h 724733"/>
                  <a:gd name="connsiteX0" fmla="*/ 141333 w 1388791"/>
                  <a:gd name="connsiteY0" fmla="*/ 0 h 724733"/>
                  <a:gd name="connsiteX1" fmla="*/ 1190191 w 1388791"/>
                  <a:gd name="connsiteY1" fmla="*/ 80502 h 724733"/>
                  <a:gd name="connsiteX2" fmla="*/ 1388791 w 1388791"/>
                  <a:gd name="connsiteY2" fmla="*/ 724733 h 724733"/>
                  <a:gd name="connsiteX3" fmla="*/ 0 w 1388791"/>
                  <a:gd name="connsiteY3" fmla="*/ 702319 h 724733"/>
                  <a:gd name="connsiteX4" fmla="*/ 141333 w 1388791"/>
                  <a:gd name="connsiteY4" fmla="*/ 0 h 724733"/>
                  <a:gd name="connsiteX0" fmla="*/ 41825 w 1388791"/>
                  <a:gd name="connsiteY0" fmla="*/ 0 h 673868"/>
                  <a:gd name="connsiteX1" fmla="*/ 1190191 w 1388791"/>
                  <a:gd name="connsiteY1" fmla="*/ 29637 h 673868"/>
                  <a:gd name="connsiteX2" fmla="*/ 1388791 w 1388791"/>
                  <a:gd name="connsiteY2" fmla="*/ 673868 h 673868"/>
                  <a:gd name="connsiteX3" fmla="*/ 0 w 1388791"/>
                  <a:gd name="connsiteY3" fmla="*/ 651454 h 673868"/>
                  <a:gd name="connsiteX4" fmla="*/ 41825 w 1388791"/>
                  <a:gd name="connsiteY4" fmla="*/ 0 h 673868"/>
                  <a:gd name="connsiteX0" fmla="*/ 42411 w 1388791"/>
                  <a:gd name="connsiteY0" fmla="*/ 0 h 681593"/>
                  <a:gd name="connsiteX1" fmla="*/ 1190191 w 1388791"/>
                  <a:gd name="connsiteY1" fmla="*/ 37362 h 681593"/>
                  <a:gd name="connsiteX2" fmla="*/ 1388791 w 1388791"/>
                  <a:gd name="connsiteY2" fmla="*/ 681593 h 681593"/>
                  <a:gd name="connsiteX3" fmla="*/ 0 w 1388791"/>
                  <a:gd name="connsiteY3" fmla="*/ 659179 h 681593"/>
                  <a:gd name="connsiteX4" fmla="*/ 42411 w 1388791"/>
                  <a:gd name="connsiteY4" fmla="*/ 0 h 681593"/>
                  <a:gd name="connsiteX0" fmla="*/ 46911 w 1393291"/>
                  <a:gd name="connsiteY0" fmla="*/ 0 h 681593"/>
                  <a:gd name="connsiteX1" fmla="*/ 1194691 w 1393291"/>
                  <a:gd name="connsiteY1" fmla="*/ 37362 h 681593"/>
                  <a:gd name="connsiteX2" fmla="*/ 1393291 w 1393291"/>
                  <a:gd name="connsiteY2" fmla="*/ 681593 h 681593"/>
                  <a:gd name="connsiteX3" fmla="*/ 0 w 1393291"/>
                  <a:gd name="connsiteY3" fmla="*/ 658175 h 681593"/>
                  <a:gd name="connsiteX4" fmla="*/ 46911 w 1393291"/>
                  <a:gd name="connsiteY4" fmla="*/ 0 h 681593"/>
                  <a:gd name="connsiteX0" fmla="*/ 47185 w 1393565"/>
                  <a:gd name="connsiteY0" fmla="*/ 0 h 681593"/>
                  <a:gd name="connsiteX1" fmla="*/ 1194965 w 1393565"/>
                  <a:gd name="connsiteY1" fmla="*/ 37362 h 681593"/>
                  <a:gd name="connsiteX2" fmla="*/ 1393565 w 1393565"/>
                  <a:gd name="connsiteY2" fmla="*/ 681593 h 681593"/>
                  <a:gd name="connsiteX3" fmla="*/ 0 w 1393565"/>
                  <a:gd name="connsiteY3" fmla="*/ 655757 h 681593"/>
                  <a:gd name="connsiteX4" fmla="*/ 47185 w 1393565"/>
                  <a:gd name="connsiteY4" fmla="*/ 0 h 681593"/>
                  <a:gd name="connsiteX0" fmla="*/ 44642 w 1391022"/>
                  <a:gd name="connsiteY0" fmla="*/ 0 h 681593"/>
                  <a:gd name="connsiteX1" fmla="*/ 1192422 w 1391022"/>
                  <a:gd name="connsiteY1" fmla="*/ 37362 h 681593"/>
                  <a:gd name="connsiteX2" fmla="*/ 1391022 w 1391022"/>
                  <a:gd name="connsiteY2" fmla="*/ 681593 h 681593"/>
                  <a:gd name="connsiteX3" fmla="*/ 0 w 1391022"/>
                  <a:gd name="connsiteY3" fmla="*/ 652397 h 681593"/>
                  <a:gd name="connsiteX4" fmla="*/ 44642 w 1391022"/>
                  <a:gd name="connsiteY4" fmla="*/ 0 h 681593"/>
                  <a:gd name="connsiteX0" fmla="*/ 45776 w 1392156"/>
                  <a:gd name="connsiteY0" fmla="*/ 0 h 681593"/>
                  <a:gd name="connsiteX1" fmla="*/ 1193556 w 1392156"/>
                  <a:gd name="connsiteY1" fmla="*/ 37362 h 681593"/>
                  <a:gd name="connsiteX2" fmla="*/ 1392156 w 1392156"/>
                  <a:gd name="connsiteY2" fmla="*/ 681593 h 681593"/>
                  <a:gd name="connsiteX3" fmla="*/ 0 w 1392156"/>
                  <a:gd name="connsiteY3" fmla="*/ 655286 h 681593"/>
                  <a:gd name="connsiteX4" fmla="*/ 45776 w 1392156"/>
                  <a:gd name="connsiteY4" fmla="*/ 0 h 681593"/>
                  <a:gd name="connsiteX0" fmla="*/ 46051 w 1392431"/>
                  <a:gd name="connsiteY0" fmla="*/ 0 h 681593"/>
                  <a:gd name="connsiteX1" fmla="*/ 1193831 w 1392431"/>
                  <a:gd name="connsiteY1" fmla="*/ 37362 h 681593"/>
                  <a:gd name="connsiteX2" fmla="*/ 1392431 w 1392431"/>
                  <a:gd name="connsiteY2" fmla="*/ 681593 h 681593"/>
                  <a:gd name="connsiteX3" fmla="*/ 0 w 1392431"/>
                  <a:gd name="connsiteY3" fmla="*/ 652869 h 681593"/>
                  <a:gd name="connsiteX4" fmla="*/ 46051 w 1392431"/>
                  <a:gd name="connsiteY4" fmla="*/ 0 h 681593"/>
                  <a:gd name="connsiteX0" fmla="*/ 46051 w 1393565"/>
                  <a:gd name="connsiteY0" fmla="*/ 0 h 678705"/>
                  <a:gd name="connsiteX1" fmla="*/ 1193831 w 1393565"/>
                  <a:gd name="connsiteY1" fmla="*/ 37362 h 678705"/>
                  <a:gd name="connsiteX2" fmla="*/ 1393565 w 1393565"/>
                  <a:gd name="connsiteY2" fmla="*/ 678705 h 678705"/>
                  <a:gd name="connsiteX3" fmla="*/ 0 w 1393565"/>
                  <a:gd name="connsiteY3" fmla="*/ 652869 h 678705"/>
                  <a:gd name="connsiteX4" fmla="*/ 46051 w 1393565"/>
                  <a:gd name="connsiteY4" fmla="*/ 0 h 678705"/>
                  <a:gd name="connsiteX0" fmla="*/ 45776 w 1393290"/>
                  <a:gd name="connsiteY0" fmla="*/ 0 h 678705"/>
                  <a:gd name="connsiteX1" fmla="*/ 1193556 w 1393290"/>
                  <a:gd name="connsiteY1" fmla="*/ 37362 h 678705"/>
                  <a:gd name="connsiteX2" fmla="*/ 1393290 w 1393290"/>
                  <a:gd name="connsiteY2" fmla="*/ 678705 h 678705"/>
                  <a:gd name="connsiteX3" fmla="*/ 0 w 1393290"/>
                  <a:gd name="connsiteY3" fmla="*/ 655287 h 678705"/>
                  <a:gd name="connsiteX4" fmla="*/ 45776 w 1393290"/>
                  <a:gd name="connsiteY4" fmla="*/ 0 h 678705"/>
                  <a:gd name="connsiteX0" fmla="*/ 45466 w 1392980"/>
                  <a:gd name="connsiteY0" fmla="*/ 0 h 678705"/>
                  <a:gd name="connsiteX1" fmla="*/ 1193246 w 1392980"/>
                  <a:gd name="connsiteY1" fmla="*/ 37362 h 678705"/>
                  <a:gd name="connsiteX2" fmla="*/ 1392980 w 1392980"/>
                  <a:gd name="connsiteY2" fmla="*/ 678705 h 678705"/>
                  <a:gd name="connsiteX3" fmla="*/ 0 w 1392980"/>
                  <a:gd name="connsiteY3" fmla="*/ 645143 h 678705"/>
                  <a:gd name="connsiteX4" fmla="*/ 45466 w 1392980"/>
                  <a:gd name="connsiteY4" fmla="*/ 0 h 678705"/>
                  <a:gd name="connsiteX0" fmla="*/ 44093 w 1391607"/>
                  <a:gd name="connsiteY0" fmla="*/ 0 h 678705"/>
                  <a:gd name="connsiteX1" fmla="*/ 1191873 w 1391607"/>
                  <a:gd name="connsiteY1" fmla="*/ 37362 h 678705"/>
                  <a:gd name="connsiteX2" fmla="*/ 1391607 w 1391607"/>
                  <a:gd name="connsiteY2" fmla="*/ 678705 h 678705"/>
                  <a:gd name="connsiteX3" fmla="*/ 0 w 1391607"/>
                  <a:gd name="connsiteY3" fmla="*/ 657234 h 678705"/>
                  <a:gd name="connsiteX4" fmla="*/ 44093 w 1391607"/>
                  <a:gd name="connsiteY4" fmla="*/ 0 h 678705"/>
                  <a:gd name="connsiteX0" fmla="*/ 43783 w 1391297"/>
                  <a:gd name="connsiteY0" fmla="*/ 0 h 678705"/>
                  <a:gd name="connsiteX1" fmla="*/ 1191563 w 1391297"/>
                  <a:gd name="connsiteY1" fmla="*/ 37362 h 678705"/>
                  <a:gd name="connsiteX2" fmla="*/ 1391297 w 1391297"/>
                  <a:gd name="connsiteY2" fmla="*/ 678705 h 678705"/>
                  <a:gd name="connsiteX3" fmla="*/ 0 w 1391297"/>
                  <a:gd name="connsiteY3" fmla="*/ 647090 h 678705"/>
                  <a:gd name="connsiteX4" fmla="*/ 43783 w 1391297"/>
                  <a:gd name="connsiteY4" fmla="*/ 0 h 678705"/>
                  <a:gd name="connsiteX0" fmla="*/ 43783 w 1392121"/>
                  <a:gd name="connsiteY0" fmla="*/ 0 h 685960"/>
                  <a:gd name="connsiteX1" fmla="*/ 1191563 w 1392121"/>
                  <a:gd name="connsiteY1" fmla="*/ 37362 h 685960"/>
                  <a:gd name="connsiteX2" fmla="*/ 1392121 w 1392121"/>
                  <a:gd name="connsiteY2" fmla="*/ 685960 h 685960"/>
                  <a:gd name="connsiteX3" fmla="*/ 0 w 1392121"/>
                  <a:gd name="connsiteY3" fmla="*/ 647090 h 685960"/>
                  <a:gd name="connsiteX4" fmla="*/ 43783 w 1392121"/>
                  <a:gd name="connsiteY4" fmla="*/ 0 h 685960"/>
                  <a:gd name="connsiteX0" fmla="*/ 42959 w 1391297"/>
                  <a:gd name="connsiteY0" fmla="*/ 0 h 685960"/>
                  <a:gd name="connsiteX1" fmla="*/ 1190739 w 1391297"/>
                  <a:gd name="connsiteY1" fmla="*/ 37362 h 685960"/>
                  <a:gd name="connsiteX2" fmla="*/ 1391297 w 1391297"/>
                  <a:gd name="connsiteY2" fmla="*/ 685960 h 685960"/>
                  <a:gd name="connsiteX3" fmla="*/ 0 w 1391297"/>
                  <a:gd name="connsiteY3" fmla="*/ 654345 h 685960"/>
                  <a:gd name="connsiteX4" fmla="*/ 42959 w 1391297"/>
                  <a:gd name="connsiteY4" fmla="*/ 0 h 685960"/>
                  <a:gd name="connsiteX0" fmla="*/ 43198 w 1391536"/>
                  <a:gd name="connsiteY0" fmla="*/ 0 h 685960"/>
                  <a:gd name="connsiteX1" fmla="*/ 1190978 w 1391536"/>
                  <a:gd name="connsiteY1" fmla="*/ 37362 h 685960"/>
                  <a:gd name="connsiteX2" fmla="*/ 1391536 w 1391536"/>
                  <a:gd name="connsiteY2" fmla="*/ 685960 h 685960"/>
                  <a:gd name="connsiteX3" fmla="*/ 0 w 1391536"/>
                  <a:gd name="connsiteY3" fmla="*/ 639365 h 685960"/>
                  <a:gd name="connsiteX4" fmla="*/ 43198 w 1391536"/>
                  <a:gd name="connsiteY4" fmla="*/ 0 h 685960"/>
                  <a:gd name="connsiteX0" fmla="*/ 43198 w 1390986"/>
                  <a:gd name="connsiteY0" fmla="*/ 0 h 681123"/>
                  <a:gd name="connsiteX1" fmla="*/ 1190978 w 1390986"/>
                  <a:gd name="connsiteY1" fmla="*/ 37362 h 681123"/>
                  <a:gd name="connsiteX2" fmla="*/ 1390986 w 1390986"/>
                  <a:gd name="connsiteY2" fmla="*/ 681123 h 681123"/>
                  <a:gd name="connsiteX3" fmla="*/ 0 w 1390986"/>
                  <a:gd name="connsiteY3" fmla="*/ 639365 h 681123"/>
                  <a:gd name="connsiteX4" fmla="*/ 43198 w 1390986"/>
                  <a:gd name="connsiteY4" fmla="*/ 0 h 681123"/>
                  <a:gd name="connsiteX0" fmla="*/ 43198 w 1386796"/>
                  <a:gd name="connsiteY0" fmla="*/ 0 h 669975"/>
                  <a:gd name="connsiteX1" fmla="*/ 1190978 w 1386796"/>
                  <a:gd name="connsiteY1" fmla="*/ 37362 h 669975"/>
                  <a:gd name="connsiteX2" fmla="*/ 1386796 w 1386796"/>
                  <a:gd name="connsiteY2" fmla="*/ 669975 h 669975"/>
                  <a:gd name="connsiteX3" fmla="*/ 0 w 1386796"/>
                  <a:gd name="connsiteY3" fmla="*/ 639365 h 669975"/>
                  <a:gd name="connsiteX4" fmla="*/ 43198 w 1386796"/>
                  <a:gd name="connsiteY4" fmla="*/ 0 h 669975"/>
                  <a:gd name="connsiteX0" fmla="*/ 43198 w 1388480"/>
                  <a:gd name="connsiteY0" fmla="*/ 0 h 671921"/>
                  <a:gd name="connsiteX1" fmla="*/ 1190978 w 1388480"/>
                  <a:gd name="connsiteY1" fmla="*/ 37362 h 671921"/>
                  <a:gd name="connsiteX2" fmla="*/ 1388480 w 1388480"/>
                  <a:gd name="connsiteY2" fmla="*/ 671921 h 671921"/>
                  <a:gd name="connsiteX3" fmla="*/ 0 w 1388480"/>
                  <a:gd name="connsiteY3" fmla="*/ 639365 h 671921"/>
                  <a:gd name="connsiteX4" fmla="*/ 43198 w 1388480"/>
                  <a:gd name="connsiteY4" fmla="*/ 0 h 671921"/>
                  <a:gd name="connsiteX0" fmla="*/ 45120 w 1388480"/>
                  <a:gd name="connsiteY0" fmla="*/ 0 h 734750"/>
                  <a:gd name="connsiteX1" fmla="*/ 1190978 w 1388480"/>
                  <a:gd name="connsiteY1" fmla="*/ 100191 h 734750"/>
                  <a:gd name="connsiteX2" fmla="*/ 1388480 w 1388480"/>
                  <a:gd name="connsiteY2" fmla="*/ 734750 h 734750"/>
                  <a:gd name="connsiteX3" fmla="*/ 0 w 1388480"/>
                  <a:gd name="connsiteY3" fmla="*/ 702194 h 734750"/>
                  <a:gd name="connsiteX4" fmla="*/ 45120 w 1388480"/>
                  <a:gd name="connsiteY4" fmla="*/ 0 h 734750"/>
                  <a:gd name="connsiteX0" fmla="*/ 53845 w 1388480"/>
                  <a:gd name="connsiteY0" fmla="*/ 0 h 737669"/>
                  <a:gd name="connsiteX1" fmla="*/ 1190978 w 1388480"/>
                  <a:gd name="connsiteY1" fmla="*/ 103110 h 737669"/>
                  <a:gd name="connsiteX2" fmla="*/ 1388480 w 1388480"/>
                  <a:gd name="connsiteY2" fmla="*/ 737669 h 737669"/>
                  <a:gd name="connsiteX3" fmla="*/ 0 w 1388480"/>
                  <a:gd name="connsiteY3" fmla="*/ 705113 h 737669"/>
                  <a:gd name="connsiteX4" fmla="*/ 53845 w 1388480"/>
                  <a:gd name="connsiteY4" fmla="*/ 0 h 737669"/>
                  <a:gd name="connsiteX0" fmla="*/ 82572 w 1388480"/>
                  <a:gd name="connsiteY0" fmla="*/ 0 h 723960"/>
                  <a:gd name="connsiteX1" fmla="*/ 1190978 w 1388480"/>
                  <a:gd name="connsiteY1" fmla="*/ 89401 h 723960"/>
                  <a:gd name="connsiteX2" fmla="*/ 1388480 w 1388480"/>
                  <a:gd name="connsiteY2" fmla="*/ 723960 h 723960"/>
                  <a:gd name="connsiteX3" fmla="*/ 0 w 1388480"/>
                  <a:gd name="connsiteY3" fmla="*/ 691404 h 723960"/>
                  <a:gd name="connsiteX4" fmla="*/ 82572 w 1388480"/>
                  <a:gd name="connsiteY4" fmla="*/ 0 h 723960"/>
                  <a:gd name="connsiteX0" fmla="*/ 82572 w 1383704"/>
                  <a:gd name="connsiteY0" fmla="*/ 0 h 720537"/>
                  <a:gd name="connsiteX1" fmla="*/ 1190978 w 1383704"/>
                  <a:gd name="connsiteY1" fmla="*/ 89401 h 720537"/>
                  <a:gd name="connsiteX2" fmla="*/ 1383704 w 1383704"/>
                  <a:gd name="connsiteY2" fmla="*/ 720537 h 720537"/>
                  <a:gd name="connsiteX3" fmla="*/ 0 w 1383704"/>
                  <a:gd name="connsiteY3" fmla="*/ 691404 h 720537"/>
                  <a:gd name="connsiteX4" fmla="*/ 82572 w 1383704"/>
                  <a:gd name="connsiteY4" fmla="*/ 0 h 72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3704" h="720537">
                    <a:moveTo>
                      <a:pt x="82572" y="0"/>
                    </a:moveTo>
                    <a:lnTo>
                      <a:pt x="1190978" y="89401"/>
                    </a:lnTo>
                    <a:lnTo>
                      <a:pt x="1383704" y="720537"/>
                    </a:lnTo>
                    <a:lnTo>
                      <a:pt x="0" y="691404"/>
                    </a:lnTo>
                    <a:lnTo>
                      <a:pt x="82572" y="0"/>
                    </a:lnTo>
                    <a:close/>
                  </a:path>
                </a:pathLst>
              </a:custGeom>
              <a:ln w="19050"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218" name="Rectangle 2"/>
              <p:cNvSpPr/>
              <p:nvPr/>
            </p:nvSpPr>
            <p:spPr>
              <a:xfrm>
                <a:off x="9058258" y="2809006"/>
                <a:ext cx="2483603" cy="798747"/>
              </a:xfrm>
              <a:custGeom>
                <a:avLst/>
                <a:gdLst>
                  <a:gd name="connsiteX0" fmla="*/ 0 w 4088057"/>
                  <a:gd name="connsiteY0" fmla="*/ 0 h 925033"/>
                  <a:gd name="connsiteX1" fmla="*/ 4088057 w 4088057"/>
                  <a:gd name="connsiteY1" fmla="*/ 0 h 925033"/>
                  <a:gd name="connsiteX2" fmla="*/ 4088057 w 4088057"/>
                  <a:gd name="connsiteY2" fmla="*/ 925033 h 925033"/>
                  <a:gd name="connsiteX3" fmla="*/ 0 w 4088057"/>
                  <a:gd name="connsiteY3" fmla="*/ 925033 h 925033"/>
                  <a:gd name="connsiteX4" fmla="*/ 0 w 4088057"/>
                  <a:gd name="connsiteY4" fmla="*/ 0 h 925033"/>
                  <a:gd name="connsiteX0" fmla="*/ 0 w 4095431"/>
                  <a:gd name="connsiteY0" fmla="*/ 0 h 1352736"/>
                  <a:gd name="connsiteX1" fmla="*/ 4095431 w 4095431"/>
                  <a:gd name="connsiteY1" fmla="*/ 427703 h 1352736"/>
                  <a:gd name="connsiteX2" fmla="*/ 4095431 w 4095431"/>
                  <a:gd name="connsiteY2" fmla="*/ 1352736 h 1352736"/>
                  <a:gd name="connsiteX3" fmla="*/ 7374 w 4095431"/>
                  <a:gd name="connsiteY3" fmla="*/ 1352736 h 1352736"/>
                  <a:gd name="connsiteX4" fmla="*/ 0 w 4095431"/>
                  <a:gd name="connsiteY4" fmla="*/ 0 h 1352736"/>
                  <a:gd name="connsiteX0" fmla="*/ 0 w 4095431"/>
                  <a:gd name="connsiteY0" fmla="*/ 0 h 1352736"/>
                  <a:gd name="connsiteX1" fmla="*/ 3911076 w 4095431"/>
                  <a:gd name="connsiteY1" fmla="*/ 781664 h 1352736"/>
                  <a:gd name="connsiteX2" fmla="*/ 4095431 w 4095431"/>
                  <a:gd name="connsiteY2" fmla="*/ 1352736 h 1352736"/>
                  <a:gd name="connsiteX3" fmla="*/ 7374 w 4095431"/>
                  <a:gd name="connsiteY3" fmla="*/ 1352736 h 1352736"/>
                  <a:gd name="connsiteX4" fmla="*/ 0 w 4095431"/>
                  <a:gd name="connsiteY4" fmla="*/ 0 h 1352736"/>
                  <a:gd name="connsiteX0" fmla="*/ 0 w 4095431"/>
                  <a:gd name="connsiteY0" fmla="*/ 0 h 1352736"/>
                  <a:gd name="connsiteX1" fmla="*/ 4006940 w 4095431"/>
                  <a:gd name="connsiteY1" fmla="*/ 604683 h 1352736"/>
                  <a:gd name="connsiteX2" fmla="*/ 4095431 w 4095431"/>
                  <a:gd name="connsiteY2" fmla="*/ 1352736 h 1352736"/>
                  <a:gd name="connsiteX3" fmla="*/ 7374 w 4095431"/>
                  <a:gd name="connsiteY3" fmla="*/ 1352736 h 1352736"/>
                  <a:gd name="connsiteX4" fmla="*/ 0 w 4095431"/>
                  <a:gd name="connsiteY4" fmla="*/ 0 h 1352736"/>
                  <a:gd name="connsiteX0" fmla="*/ 7374 w 4088057"/>
                  <a:gd name="connsiteY0" fmla="*/ 0 h 1404356"/>
                  <a:gd name="connsiteX1" fmla="*/ 3999566 w 4088057"/>
                  <a:gd name="connsiteY1" fmla="*/ 656303 h 1404356"/>
                  <a:gd name="connsiteX2" fmla="*/ 4088057 w 4088057"/>
                  <a:gd name="connsiteY2" fmla="*/ 1404356 h 1404356"/>
                  <a:gd name="connsiteX3" fmla="*/ 0 w 4088057"/>
                  <a:gd name="connsiteY3" fmla="*/ 1404356 h 1404356"/>
                  <a:gd name="connsiteX4" fmla="*/ 7374 w 4088057"/>
                  <a:gd name="connsiteY4" fmla="*/ 0 h 1404356"/>
                  <a:gd name="connsiteX0" fmla="*/ 7374 w 4088057"/>
                  <a:gd name="connsiteY0" fmla="*/ 0 h 1404356"/>
                  <a:gd name="connsiteX1" fmla="*/ 4029063 w 4088057"/>
                  <a:gd name="connsiteY1" fmla="*/ 671051 h 1404356"/>
                  <a:gd name="connsiteX2" fmla="*/ 4088057 w 4088057"/>
                  <a:gd name="connsiteY2" fmla="*/ 1404356 h 1404356"/>
                  <a:gd name="connsiteX3" fmla="*/ 0 w 4088057"/>
                  <a:gd name="connsiteY3" fmla="*/ 1404356 h 1404356"/>
                  <a:gd name="connsiteX4" fmla="*/ 7374 w 4088057"/>
                  <a:gd name="connsiteY4" fmla="*/ 0 h 1404356"/>
                  <a:gd name="connsiteX0" fmla="*/ 0 w 4080683"/>
                  <a:gd name="connsiteY0" fmla="*/ 0 h 1404356"/>
                  <a:gd name="connsiteX1" fmla="*/ 4021689 w 4080683"/>
                  <a:gd name="connsiteY1" fmla="*/ 671051 h 1404356"/>
                  <a:gd name="connsiteX2" fmla="*/ 4080683 w 4080683"/>
                  <a:gd name="connsiteY2" fmla="*/ 1404356 h 1404356"/>
                  <a:gd name="connsiteX3" fmla="*/ 0 w 4080683"/>
                  <a:gd name="connsiteY3" fmla="*/ 799672 h 1404356"/>
                  <a:gd name="connsiteX4" fmla="*/ 0 w 4080683"/>
                  <a:gd name="connsiteY4" fmla="*/ 0 h 1404356"/>
                  <a:gd name="connsiteX0" fmla="*/ 0 w 4036438"/>
                  <a:gd name="connsiteY0" fmla="*/ 0 h 1183130"/>
                  <a:gd name="connsiteX1" fmla="*/ 4021689 w 4036438"/>
                  <a:gd name="connsiteY1" fmla="*/ 671051 h 1183130"/>
                  <a:gd name="connsiteX2" fmla="*/ 4036438 w 4036438"/>
                  <a:gd name="connsiteY2" fmla="*/ 1183130 h 1183130"/>
                  <a:gd name="connsiteX3" fmla="*/ 0 w 4036438"/>
                  <a:gd name="connsiteY3" fmla="*/ 799672 h 1183130"/>
                  <a:gd name="connsiteX4" fmla="*/ 0 w 4036438"/>
                  <a:gd name="connsiteY4" fmla="*/ 0 h 1183130"/>
                  <a:gd name="connsiteX0" fmla="*/ 0 w 4036438"/>
                  <a:gd name="connsiteY0" fmla="*/ 0 h 1183130"/>
                  <a:gd name="connsiteX1" fmla="*/ 4021689 w 4036438"/>
                  <a:gd name="connsiteY1" fmla="*/ 671051 h 1183130"/>
                  <a:gd name="connsiteX2" fmla="*/ 4036438 w 4036438"/>
                  <a:gd name="connsiteY2" fmla="*/ 1183130 h 1183130"/>
                  <a:gd name="connsiteX3" fmla="*/ 0 w 4036438"/>
                  <a:gd name="connsiteY3" fmla="*/ 445711 h 1183130"/>
                  <a:gd name="connsiteX4" fmla="*/ 0 w 4036438"/>
                  <a:gd name="connsiteY4" fmla="*/ 0 h 1183130"/>
                  <a:gd name="connsiteX0" fmla="*/ 0 w 4021689"/>
                  <a:gd name="connsiteY0" fmla="*/ 0 h 1183130"/>
                  <a:gd name="connsiteX1" fmla="*/ 4021689 w 4021689"/>
                  <a:gd name="connsiteY1" fmla="*/ 671051 h 1183130"/>
                  <a:gd name="connsiteX2" fmla="*/ 4006941 w 4021689"/>
                  <a:gd name="connsiteY2" fmla="*/ 1183130 h 1183130"/>
                  <a:gd name="connsiteX3" fmla="*/ 0 w 4021689"/>
                  <a:gd name="connsiteY3" fmla="*/ 445711 h 1183130"/>
                  <a:gd name="connsiteX4" fmla="*/ 0 w 4021689"/>
                  <a:gd name="connsiteY4" fmla="*/ 0 h 1183130"/>
                  <a:gd name="connsiteX0" fmla="*/ 0 w 4029063"/>
                  <a:gd name="connsiteY0" fmla="*/ 0 h 1175756"/>
                  <a:gd name="connsiteX1" fmla="*/ 4021689 w 4029063"/>
                  <a:gd name="connsiteY1" fmla="*/ 671051 h 1175756"/>
                  <a:gd name="connsiteX2" fmla="*/ 4029063 w 4029063"/>
                  <a:gd name="connsiteY2" fmla="*/ 1175756 h 1175756"/>
                  <a:gd name="connsiteX3" fmla="*/ 0 w 4029063"/>
                  <a:gd name="connsiteY3" fmla="*/ 445711 h 1175756"/>
                  <a:gd name="connsiteX4" fmla="*/ 0 w 4029063"/>
                  <a:gd name="connsiteY4" fmla="*/ 0 h 1175756"/>
                  <a:gd name="connsiteX0" fmla="*/ 0 w 4029063"/>
                  <a:gd name="connsiteY0" fmla="*/ 0 h 1175756"/>
                  <a:gd name="connsiteX1" fmla="*/ 4021689 w 4029063"/>
                  <a:gd name="connsiteY1" fmla="*/ 671051 h 1175756"/>
                  <a:gd name="connsiteX2" fmla="*/ 4029063 w 4029063"/>
                  <a:gd name="connsiteY2" fmla="*/ 1175756 h 1175756"/>
                  <a:gd name="connsiteX3" fmla="*/ 0 w 4029063"/>
                  <a:gd name="connsiteY3" fmla="*/ 445711 h 1175756"/>
                  <a:gd name="connsiteX4" fmla="*/ 0 w 4029063"/>
                  <a:gd name="connsiteY4" fmla="*/ 0 h 1175756"/>
                  <a:gd name="connsiteX0" fmla="*/ 0 w 4021689"/>
                  <a:gd name="connsiteY0" fmla="*/ 0 h 1146259"/>
                  <a:gd name="connsiteX1" fmla="*/ 4021689 w 4021689"/>
                  <a:gd name="connsiteY1" fmla="*/ 671051 h 1146259"/>
                  <a:gd name="connsiteX2" fmla="*/ 4021689 w 4021689"/>
                  <a:gd name="connsiteY2" fmla="*/ 1146259 h 1146259"/>
                  <a:gd name="connsiteX3" fmla="*/ 0 w 4021689"/>
                  <a:gd name="connsiteY3" fmla="*/ 445711 h 1146259"/>
                  <a:gd name="connsiteX4" fmla="*/ 0 w 4021689"/>
                  <a:gd name="connsiteY4" fmla="*/ 0 h 1146259"/>
                  <a:gd name="connsiteX0" fmla="*/ 0 w 4021689"/>
                  <a:gd name="connsiteY0" fmla="*/ 0 h 1161007"/>
                  <a:gd name="connsiteX1" fmla="*/ 4021689 w 4021689"/>
                  <a:gd name="connsiteY1" fmla="*/ 671051 h 1161007"/>
                  <a:gd name="connsiteX2" fmla="*/ 4014315 w 4021689"/>
                  <a:gd name="connsiteY2" fmla="*/ 1161007 h 1161007"/>
                  <a:gd name="connsiteX3" fmla="*/ 0 w 4021689"/>
                  <a:gd name="connsiteY3" fmla="*/ 445711 h 1161007"/>
                  <a:gd name="connsiteX4" fmla="*/ 0 w 4021689"/>
                  <a:gd name="connsiteY4" fmla="*/ 0 h 1161007"/>
                  <a:gd name="connsiteX0" fmla="*/ 0 w 4032755"/>
                  <a:gd name="connsiteY0" fmla="*/ 0 h 1161007"/>
                  <a:gd name="connsiteX1" fmla="*/ 4032755 w 4032755"/>
                  <a:gd name="connsiteY1" fmla="*/ 648612 h 1161007"/>
                  <a:gd name="connsiteX2" fmla="*/ 4014315 w 4032755"/>
                  <a:gd name="connsiteY2" fmla="*/ 1161007 h 1161007"/>
                  <a:gd name="connsiteX3" fmla="*/ 0 w 4032755"/>
                  <a:gd name="connsiteY3" fmla="*/ 445711 h 1161007"/>
                  <a:gd name="connsiteX4" fmla="*/ 0 w 4032755"/>
                  <a:gd name="connsiteY4" fmla="*/ 0 h 1161007"/>
                  <a:gd name="connsiteX0" fmla="*/ 0 w 4038288"/>
                  <a:gd name="connsiteY0" fmla="*/ 0 h 1161007"/>
                  <a:gd name="connsiteX1" fmla="*/ 4038288 w 4038288"/>
                  <a:gd name="connsiteY1" fmla="*/ 671051 h 1161007"/>
                  <a:gd name="connsiteX2" fmla="*/ 4014315 w 4038288"/>
                  <a:gd name="connsiteY2" fmla="*/ 1161007 h 1161007"/>
                  <a:gd name="connsiteX3" fmla="*/ 0 w 4038288"/>
                  <a:gd name="connsiteY3" fmla="*/ 445711 h 1161007"/>
                  <a:gd name="connsiteX4" fmla="*/ 0 w 4038288"/>
                  <a:gd name="connsiteY4" fmla="*/ 0 h 1161007"/>
                  <a:gd name="connsiteX0" fmla="*/ 0 w 4016156"/>
                  <a:gd name="connsiteY0" fmla="*/ 0 h 1161007"/>
                  <a:gd name="connsiteX1" fmla="*/ 4016156 w 4016156"/>
                  <a:gd name="connsiteY1" fmla="*/ 659831 h 1161007"/>
                  <a:gd name="connsiteX2" fmla="*/ 4014315 w 4016156"/>
                  <a:gd name="connsiteY2" fmla="*/ 1161007 h 1161007"/>
                  <a:gd name="connsiteX3" fmla="*/ 0 w 4016156"/>
                  <a:gd name="connsiteY3" fmla="*/ 445711 h 1161007"/>
                  <a:gd name="connsiteX4" fmla="*/ 0 w 4016156"/>
                  <a:gd name="connsiteY4" fmla="*/ 0 h 1161007"/>
                  <a:gd name="connsiteX0" fmla="*/ 0 w 4032755"/>
                  <a:gd name="connsiteY0" fmla="*/ 0 h 1161007"/>
                  <a:gd name="connsiteX1" fmla="*/ 4032755 w 4032755"/>
                  <a:gd name="connsiteY1" fmla="*/ 665441 h 1161007"/>
                  <a:gd name="connsiteX2" fmla="*/ 4014315 w 4032755"/>
                  <a:gd name="connsiteY2" fmla="*/ 1161007 h 1161007"/>
                  <a:gd name="connsiteX3" fmla="*/ 0 w 4032755"/>
                  <a:gd name="connsiteY3" fmla="*/ 445711 h 1161007"/>
                  <a:gd name="connsiteX4" fmla="*/ 0 w 4032755"/>
                  <a:gd name="connsiteY4" fmla="*/ 0 h 1161007"/>
                  <a:gd name="connsiteX0" fmla="*/ 0 w 4032755"/>
                  <a:gd name="connsiteY0" fmla="*/ 0 h 1161007"/>
                  <a:gd name="connsiteX1" fmla="*/ 4032755 w 4032755"/>
                  <a:gd name="connsiteY1" fmla="*/ 665441 h 1161007"/>
                  <a:gd name="connsiteX2" fmla="*/ 4025381 w 4032755"/>
                  <a:gd name="connsiteY2" fmla="*/ 1161007 h 1161007"/>
                  <a:gd name="connsiteX3" fmla="*/ 0 w 4032755"/>
                  <a:gd name="connsiteY3" fmla="*/ 445711 h 1161007"/>
                  <a:gd name="connsiteX4" fmla="*/ 0 w 4032755"/>
                  <a:gd name="connsiteY4" fmla="*/ 0 h 1161007"/>
                  <a:gd name="connsiteX0" fmla="*/ 0 w 4032755"/>
                  <a:gd name="connsiteY0" fmla="*/ 0 h 1140907"/>
                  <a:gd name="connsiteX1" fmla="*/ 4032755 w 4032755"/>
                  <a:gd name="connsiteY1" fmla="*/ 645341 h 1140907"/>
                  <a:gd name="connsiteX2" fmla="*/ 4025381 w 4032755"/>
                  <a:gd name="connsiteY2" fmla="*/ 1140907 h 1140907"/>
                  <a:gd name="connsiteX3" fmla="*/ 0 w 4032755"/>
                  <a:gd name="connsiteY3" fmla="*/ 425611 h 1140907"/>
                  <a:gd name="connsiteX4" fmla="*/ 0 w 4032755"/>
                  <a:gd name="connsiteY4" fmla="*/ 0 h 1140907"/>
                  <a:gd name="connsiteX0" fmla="*/ 0 w 4032755"/>
                  <a:gd name="connsiteY0" fmla="*/ 0 h 1120806"/>
                  <a:gd name="connsiteX1" fmla="*/ 4032755 w 4032755"/>
                  <a:gd name="connsiteY1" fmla="*/ 625240 h 1120806"/>
                  <a:gd name="connsiteX2" fmla="*/ 4025381 w 4032755"/>
                  <a:gd name="connsiteY2" fmla="*/ 1120806 h 1120806"/>
                  <a:gd name="connsiteX3" fmla="*/ 0 w 4032755"/>
                  <a:gd name="connsiteY3" fmla="*/ 405510 h 1120806"/>
                  <a:gd name="connsiteX4" fmla="*/ 0 w 4032755"/>
                  <a:gd name="connsiteY4" fmla="*/ 0 h 1120806"/>
                  <a:gd name="connsiteX0" fmla="*/ 0 w 4032755"/>
                  <a:gd name="connsiteY0" fmla="*/ 0 h 1127078"/>
                  <a:gd name="connsiteX1" fmla="*/ 4032755 w 4032755"/>
                  <a:gd name="connsiteY1" fmla="*/ 625240 h 1127078"/>
                  <a:gd name="connsiteX2" fmla="*/ 4025381 w 4032755"/>
                  <a:gd name="connsiteY2" fmla="*/ 1127078 h 1127078"/>
                  <a:gd name="connsiteX3" fmla="*/ 0 w 4032755"/>
                  <a:gd name="connsiteY3" fmla="*/ 405510 h 1127078"/>
                  <a:gd name="connsiteX4" fmla="*/ 0 w 4032755"/>
                  <a:gd name="connsiteY4" fmla="*/ 0 h 1127078"/>
                  <a:gd name="connsiteX0" fmla="*/ 0 w 4032755"/>
                  <a:gd name="connsiteY0" fmla="*/ 0 h 1133891"/>
                  <a:gd name="connsiteX1" fmla="*/ 4032755 w 4032755"/>
                  <a:gd name="connsiteY1" fmla="*/ 625240 h 1133891"/>
                  <a:gd name="connsiteX2" fmla="*/ 4021504 w 4032755"/>
                  <a:gd name="connsiteY2" fmla="*/ 1133891 h 1133891"/>
                  <a:gd name="connsiteX3" fmla="*/ 0 w 4032755"/>
                  <a:gd name="connsiteY3" fmla="*/ 405510 h 1133891"/>
                  <a:gd name="connsiteX4" fmla="*/ 0 w 4032755"/>
                  <a:gd name="connsiteY4" fmla="*/ 0 h 1133891"/>
                  <a:gd name="connsiteX0" fmla="*/ 0 w 4032755"/>
                  <a:gd name="connsiteY0" fmla="*/ 0 h 1140703"/>
                  <a:gd name="connsiteX1" fmla="*/ 4032755 w 4032755"/>
                  <a:gd name="connsiteY1" fmla="*/ 625240 h 1140703"/>
                  <a:gd name="connsiteX2" fmla="*/ 4021504 w 4032755"/>
                  <a:gd name="connsiteY2" fmla="*/ 1140703 h 1140703"/>
                  <a:gd name="connsiteX3" fmla="*/ 0 w 4032755"/>
                  <a:gd name="connsiteY3" fmla="*/ 405510 h 1140703"/>
                  <a:gd name="connsiteX4" fmla="*/ 0 w 4032755"/>
                  <a:gd name="connsiteY4" fmla="*/ 0 h 1140703"/>
                  <a:gd name="connsiteX0" fmla="*/ 0 w 4032755"/>
                  <a:gd name="connsiteY0" fmla="*/ 0 h 1133891"/>
                  <a:gd name="connsiteX1" fmla="*/ 4032755 w 4032755"/>
                  <a:gd name="connsiteY1" fmla="*/ 625240 h 1133891"/>
                  <a:gd name="connsiteX2" fmla="*/ 4021504 w 4032755"/>
                  <a:gd name="connsiteY2" fmla="*/ 1133891 h 1133891"/>
                  <a:gd name="connsiteX3" fmla="*/ 0 w 4032755"/>
                  <a:gd name="connsiteY3" fmla="*/ 405510 h 1133891"/>
                  <a:gd name="connsiteX4" fmla="*/ 0 w 4032755"/>
                  <a:gd name="connsiteY4" fmla="*/ 0 h 1133891"/>
                  <a:gd name="connsiteX0" fmla="*/ 7752 w 4040507"/>
                  <a:gd name="connsiteY0" fmla="*/ 0 h 1133891"/>
                  <a:gd name="connsiteX1" fmla="*/ 4040507 w 4040507"/>
                  <a:gd name="connsiteY1" fmla="*/ 625240 h 1133891"/>
                  <a:gd name="connsiteX2" fmla="*/ 4029256 w 4040507"/>
                  <a:gd name="connsiteY2" fmla="*/ 1133891 h 1133891"/>
                  <a:gd name="connsiteX3" fmla="*/ 0 w 4040507"/>
                  <a:gd name="connsiteY3" fmla="*/ 405510 h 1133891"/>
                  <a:gd name="connsiteX4" fmla="*/ 7752 w 4040507"/>
                  <a:gd name="connsiteY4" fmla="*/ 0 h 1133891"/>
                  <a:gd name="connsiteX0" fmla="*/ 7752 w 4040507"/>
                  <a:gd name="connsiteY0" fmla="*/ 0 h 1127079"/>
                  <a:gd name="connsiteX1" fmla="*/ 4040507 w 4040507"/>
                  <a:gd name="connsiteY1" fmla="*/ 625240 h 1127079"/>
                  <a:gd name="connsiteX2" fmla="*/ 4025380 w 4040507"/>
                  <a:gd name="connsiteY2" fmla="*/ 1127079 h 1127079"/>
                  <a:gd name="connsiteX3" fmla="*/ 0 w 4040507"/>
                  <a:gd name="connsiteY3" fmla="*/ 405510 h 1127079"/>
                  <a:gd name="connsiteX4" fmla="*/ 7752 w 4040507"/>
                  <a:gd name="connsiteY4" fmla="*/ 0 h 1127079"/>
                  <a:gd name="connsiteX0" fmla="*/ 7752 w 4040507"/>
                  <a:gd name="connsiteY0" fmla="*/ 0 h 1127079"/>
                  <a:gd name="connsiteX1" fmla="*/ 4040507 w 4040507"/>
                  <a:gd name="connsiteY1" fmla="*/ 625240 h 1127079"/>
                  <a:gd name="connsiteX2" fmla="*/ 4025380 w 4040507"/>
                  <a:gd name="connsiteY2" fmla="*/ 1127079 h 1127079"/>
                  <a:gd name="connsiteX3" fmla="*/ 0 w 4040507"/>
                  <a:gd name="connsiteY3" fmla="*/ 395291 h 1127079"/>
                  <a:gd name="connsiteX4" fmla="*/ 7752 w 4040507"/>
                  <a:gd name="connsiteY4" fmla="*/ 0 h 1127079"/>
                  <a:gd name="connsiteX0" fmla="*/ 11628 w 4044383"/>
                  <a:gd name="connsiteY0" fmla="*/ 0 h 1127079"/>
                  <a:gd name="connsiteX1" fmla="*/ 4044383 w 4044383"/>
                  <a:gd name="connsiteY1" fmla="*/ 625240 h 1127079"/>
                  <a:gd name="connsiteX2" fmla="*/ 4029256 w 4044383"/>
                  <a:gd name="connsiteY2" fmla="*/ 1127079 h 1127079"/>
                  <a:gd name="connsiteX3" fmla="*/ 0 w 4044383"/>
                  <a:gd name="connsiteY3" fmla="*/ 411744 h 1127079"/>
                  <a:gd name="connsiteX4" fmla="*/ 11628 w 4044383"/>
                  <a:gd name="connsiteY4" fmla="*/ 0 h 1127079"/>
                  <a:gd name="connsiteX0" fmla="*/ 0 w 4032755"/>
                  <a:gd name="connsiteY0" fmla="*/ 0 h 1127079"/>
                  <a:gd name="connsiteX1" fmla="*/ 4032755 w 4032755"/>
                  <a:gd name="connsiteY1" fmla="*/ 625240 h 1127079"/>
                  <a:gd name="connsiteX2" fmla="*/ 4017628 w 4032755"/>
                  <a:gd name="connsiteY2" fmla="*/ 1127079 h 1127079"/>
                  <a:gd name="connsiteX3" fmla="*/ 2 w 4032755"/>
                  <a:gd name="connsiteY3" fmla="*/ 411744 h 1127079"/>
                  <a:gd name="connsiteX4" fmla="*/ 0 w 4032755"/>
                  <a:gd name="connsiteY4" fmla="*/ 0 h 1127079"/>
                  <a:gd name="connsiteX0" fmla="*/ 0 w 4032755"/>
                  <a:gd name="connsiteY0" fmla="*/ 0 h 1109846"/>
                  <a:gd name="connsiteX1" fmla="*/ 4032755 w 4032755"/>
                  <a:gd name="connsiteY1" fmla="*/ 608007 h 1109846"/>
                  <a:gd name="connsiteX2" fmla="*/ 4017628 w 4032755"/>
                  <a:gd name="connsiteY2" fmla="*/ 1109846 h 1109846"/>
                  <a:gd name="connsiteX3" fmla="*/ 2 w 4032755"/>
                  <a:gd name="connsiteY3" fmla="*/ 394511 h 1109846"/>
                  <a:gd name="connsiteX4" fmla="*/ 0 w 4032755"/>
                  <a:gd name="connsiteY4" fmla="*/ 0 h 1109846"/>
                  <a:gd name="connsiteX0" fmla="*/ 0 w 4032755"/>
                  <a:gd name="connsiteY0" fmla="*/ 0 h 1109846"/>
                  <a:gd name="connsiteX1" fmla="*/ 4032755 w 4032755"/>
                  <a:gd name="connsiteY1" fmla="*/ 608007 h 1109846"/>
                  <a:gd name="connsiteX2" fmla="*/ 4010537 w 4032755"/>
                  <a:gd name="connsiteY2" fmla="*/ 1109846 h 1109846"/>
                  <a:gd name="connsiteX3" fmla="*/ 2 w 4032755"/>
                  <a:gd name="connsiteY3" fmla="*/ 394511 h 1109846"/>
                  <a:gd name="connsiteX4" fmla="*/ 0 w 4032755"/>
                  <a:gd name="connsiteY4" fmla="*/ 0 h 1109846"/>
                  <a:gd name="connsiteX0" fmla="*/ 0 w 4032755"/>
                  <a:gd name="connsiteY0" fmla="*/ 0 h 1103856"/>
                  <a:gd name="connsiteX1" fmla="*/ 4032755 w 4032755"/>
                  <a:gd name="connsiteY1" fmla="*/ 608007 h 1103856"/>
                  <a:gd name="connsiteX2" fmla="*/ 4024624 w 4032755"/>
                  <a:gd name="connsiteY2" fmla="*/ 1103856 h 1103856"/>
                  <a:gd name="connsiteX3" fmla="*/ 2 w 4032755"/>
                  <a:gd name="connsiteY3" fmla="*/ 394511 h 1103856"/>
                  <a:gd name="connsiteX4" fmla="*/ 0 w 4032755"/>
                  <a:gd name="connsiteY4" fmla="*/ 0 h 110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2755" h="1103856">
                    <a:moveTo>
                      <a:pt x="0" y="0"/>
                    </a:moveTo>
                    <a:lnTo>
                      <a:pt x="4032755" y="608007"/>
                    </a:lnTo>
                    <a:cubicBezTo>
                      <a:pt x="4032141" y="775066"/>
                      <a:pt x="4025238" y="936797"/>
                      <a:pt x="4024624" y="1103856"/>
                    </a:cubicBezTo>
                    <a:lnTo>
                      <a:pt x="2" y="394511"/>
                    </a:lnTo>
                    <a:cubicBezTo>
                      <a:pt x="1" y="257263"/>
                      <a:pt x="1" y="137248"/>
                      <a:pt x="0" y="0"/>
                    </a:cubicBezTo>
                    <a:close/>
                  </a:path>
                </a:pathLst>
              </a:cu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7" name="Rectangle 6">
                <a:extLst>
                  <a:ext uri="{FF2B5EF4-FFF2-40B4-BE49-F238E27FC236}">
                    <a16:creationId xmlns:a16="http://schemas.microsoft.com/office/drawing/2014/main" xmlns="" id="{096308E0-AF48-4B11-A8A6-1EA732A644E9}"/>
                  </a:ext>
                </a:extLst>
              </p:cNvPr>
              <p:cNvSpPr/>
              <p:nvPr/>
            </p:nvSpPr>
            <p:spPr>
              <a:xfrm>
                <a:off x="9093301" y="1315185"/>
                <a:ext cx="2441853" cy="1924455"/>
              </a:xfrm>
              <a:custGeom>
                <a:avLst/>
                <a:gdLst>
                  <a:gd name="connsiteX0" fmla="*/ 0 w 4431323"/>
                  <a:gd name="connsiteY0" fmla="*/ 0 h 2381459"/>
                  <a:gd name="connsiteX1" fmla="*/ 4431323 w 4431323"/>
                  <a:gd name="connsiteY1" fmla="*/ 0 h 2381459"/>
                  <a:gd name="connsiteX2" fmla="*/ 4431323 w 4431323"/>
                  <a:gd name="connsiteY2" fmla="*/ 2381459 h 2381459"/>
                  <a:gd name="connsiteX3" fmla="*/ 0 w 4431323"/>
                  <a:gd name="connsiteY3" fmla="*/ 2381459 h 2381459"/>
                  <a:gd name="connsiteX4" fmla="*/ 0 w 4431323"/>
                  <a:gd name="connsiteY4" fmla="*/ 0 h 2381459"/>
                  <a:gd name="connsiteX0" fmla="*/ 0 w 4451643"/>
                  <a:gd name="connsiteY0" fmla="*/ 386080 h 2767539"/>
                  <a:gd name="connsiteX1" fmla="*/ 4451643 w 4451643"/>
                  <a:gd name="connsiteY1" fmla="*/ 0 h 2767539"/>
                  <a:gd name="connsiteX2" fmla="*/ 4431323 w 4451643"/>
                  <a:gd name="connsiteY2" fmla="*/ 2767539 h 2767539"/>
                  <a:gd name="connsiteX3" fmla="*/ 0 w 4451643"/>
                  <a:gd name="connsiteY3" fmla="*/ 2767539 h 2767539"/>
                  <a:gd name="connsiteX4" fmla="*/ 0 w 4451643"/>
                  <a:gd name="connsiteY4" fmla="*/ 386080 h 2767539"/>
                  <a:gd name="connsiteX0" fmla="*/ 0 w 4431323"/>
                  <a:gd name="connsiteY0" fmla="*/ 426720 h 2808179"/>
                  <a:gd name="connsiteX1" fmla="*/ 4431323 w 4431323"/>
                  <a:gd name="connsiteY1" fmla="*/ 0 h 2808179"/>
                  <a:gd name="connsiteX2" fmla="*/ 4431323 w 4431323"/>
                  <a:gd name="connsiteY2" fmla="*/ 2808179 h 2808179"/>
                  <a:gd name="connsiteX3" fmla="*/ 0 w 4431323"/>
                  <a:gd name="connsiteY3" fmla="*/ 2808179 h 2808179"/>
                  <a:gd name="connsiteX4" fmla="*/ 0 w 4431323"/>
                  <a:gd name="connsiteY4" fmla="*/ 426720 h 2808179"/>
                  <a:gd name="connsiteX0" fmla="*/ 182880 w 4431323"/>
                  <a:gd name="connsiteY0" fmla="*/ 447040 h 2808179"/>
                  <a:gd name="connsiteX1" fmla="*/ 4431323 w 4431323"/>
                  <a:gd name="connsiteY1" fmla="*/ 0 h 2808179"/>
                  <a:gd name="connsiteX2" fmla="*/ 4431323 w 4431323"/>
                  <a:gd name="connsiteY2" fmla="*/ 2808179 h 2808179"/>
                  <a:gd name="connsiteX3" fmla="*/ 0 w 4431323"/>
                  <a:gd name="connsiteY3" fmla="*/ 2808179 h 2808179"/>
                  <a:gd name="connsiteX4" fmla="*/ 182880 w 4431323"/>
                  <a:gd name="connsiteY4" fmla="*/ 447040 h 2808179"/>
                  <a:gd name="connsiteX0" fmla="*/ 0 w 4248443"/>
                  <a:gd name="connsiteY0" fmla="*/ 447040 h 2838659"/>
                  <a:gd name="connsiteX1" fmla="*/ 4248443 w 4248443"/>
                  <a:gd name="connsiteY1" fmla="*/ 0 h 2838659"/>
                  <a:gd name="connsiteX2" fmla="*/ 4248443 w 4248443"/>
                  <a:gd name="connsiteY2" fmla="*/ 2808179 h 2838659"/>
                  <a:gd name="connsiteX3" fmla="*/ 91440 w 4248443"/>
                  <a:gd name="connsiteY3" fmla="*/ 2838659 h 2838659"/>
                  <a:gd name="connsiteX4" fmla="*/ 0 w 4248443"/>
                  <a:gd name="connsiteY4" fmla="*/ 447040 h 2838659"/>
                  <a:gd name="connsiteX0" fmla="*/ 0 w 4248443"/>
                  <a:gd name="connsiteY0" fmla="*/ 447040 h 3052019"/>
                  <a:gd name="connsiteX1" fmla="*/ 4248443 w 4248443"/>
                  <a:gd name="connsiteY1" fmla="*/ 0 h 3052019"/>
                  <a:gd name="connsiteX2" fmla="*/ 4106203 w 4248443"/>
                  <a:gd name="connsiteY2" fmla="*/ 3052019 h 3052019"/>
                  <a:gd name="connsiteX3" fmla="*/ 91440 w 4248443"/>
                  <a:gd name="connsiteY3" fmla="*/ 2838659 h 3052019"/>
                  <a:gd name="connsiteX4" fmla="*/ 0 w 4248443"/>
                  <a:gd name="connsiteY4" fmla="*/ 447040 h 3052019"/>
                  <a:gd name="connsiteX0" fmla="*/ 0 w 4248443"/>
                  <a:gd name="connsiteY0" fmla="*/ 447040 h 3062179"/>
                  <a:gd name="connsiteX1" fmla="*/ 4248443 w 4248443"/>
                  <a:gd name="connsiteY1" fmla="*/ 0 h 3062179"/>
                  <a:gd name="connsiteX2" fmla="*/ 4248443 w 4248443"/>
                  <a:gd name="connsiteY2" fmla="*/ 3062179 h 3062179"/>
                  <a:gd name="connsiteX3" fmla="*/ 91440 w 4248443"/>
                  <a:gd name="connsiteY3" fmla="*/ 2838659 h 3062179"/>
                  <a:gd name="connsiteX4" fmla="*/ 0 w 4248443"/>
                  <a:gd name="connsiteY4" fmla="*/ 447040 h 3062179"/>
                  <a:gd name="connsiteX0" fmla="*/ 0 w 4248443"/>
                  <a:gd name="connsiteY0" fmla="*/ 447040 h 3062179"/>
                  <a:gd name="connsiteX1" fmla="*/ 4248443 w 4248443"/>
                  <a:gd name="connsiteY1" fmla="*/ 0 h 3062179"/>
                  <a:gd name="connsiteX2" fmla="*/ 4248443 w 4248443"/>
                  <a:gd name="connsiteY2" fmla="*/ 3062179 h 3062179"/>
                  <a:gd name="connsiteX3" fmla="*/ 91440 w 4248443"/>
                  <a:gd name="connsiteY3" fmla="*/ 2838659 h 3062179"/>
                  <a:gd name="connsiteX4" fmla="*/ 0 w 4248443"/>
                  <a:gd name="connsiteY4" fmla="*/ 447040 h 3062179"/>
                  <a:gd name="connsiteX0" fmla="*/ 0 w 4228123"/>
                  <a:gd name="connsiteY0" fmla="*/ 365760 h 3062179"/>
                  <a:gd name="connsiteX1" fmla="*/ 4228123 w 4228123"/>
                  <a:gd name="connsiteY1" fmla="*/ 0 h 3062179"/>
                  <a:gd name="connsiteX2" fmla="*/ 4228123 w 4228123"/>
                  <a:gd name="connsiteY2" fmla="*/ 3062179 h 3062179"/>
                  <a:gd name="connsiteX3" fmla="*/ 71120 w 4228123"/>
                  <a:gd name="connsiteY3" fmla="*/ 2838659 h 3062179"/>
                  <a:gd name="connsiteX4" fmla="*/ 0 w 4228123"/>
                  <a:gd name="connsiteY4" fmla="*/ 365760 h 3062179"/>
                  <a:gd name="connsiteX0" fmla="*/ 0 w 4167163"/>
                  <a:gd name="connsiteY0" fmla="*/ 284480 h 3062179"/>
                  <a:gd name="connsiteX1" fmla="*/ 4167163 w 4167163"/>
                  <a:gd name="connsiteY1" fmla="*/ 0 h 3062179"/>
                  <a:gd name="connsiteX2" fmla="*/ 4167163 w 4167163"/>
                  <a:gd name="connsiteY2" fmla="*/ 3062179 h 3062179"/>
                  <a:gd name="connsiteX3" fmla="*/ 10160 w 4167163"/>
                  <a:gd name="connsiteY3" fmla="*/ 2838659 h 3062179"/>
                  <a:gd name="connsiteX4" fmla="*/ 0 w 4167163"/>
                  <a:gd name="connsiteY4" fmla="*/ 284480 h 3062179"/>
                  <a:gd name="connsiteX0" fmla="*/ 0 w 4167163"/>
                  <a:gd name="connsiteY0" fmla="*/ 284480 h 3468579"/>
                  <a:gd name="connsiteX1" fmla="*/ 4167163 w 4167163"/>
                  <a:gd name="connsiteY1" fmla="*/ 0 h 3468579"/>
                  <a:gd name="connsiteX2" fmla="*/ 4096043 w 4167163"/>
                  <a:gd name="connsiteY2" fmla="*/ 3468579 h 3468579"/>
                  <a:gd name="connsiteX3" fmla="*/ 10160 w 4167163"/>
                  <a:gd name="connsiteY3" fmla="*/ 2838659 h 3468579"/>
                  <a:gd name="connsiteX4" fmla="*/ 0 w 4167163"/>
                  <a:gd name="connsiteY4" fmla="*/ 284480 h 3468579"/>
                  <a:gd name="connsiteX0" fmla="*/ 0 w 4167163"/>
                  <a:gd name="connsiteY0" fmla="*/ 284480 h 3508998"/>
                  <a:gd name="connsiteX1" fmla="*/ 4167163 w 4167163"/>
                  <a:gd name="connsiteY1" fmla="*/ 0 h 3508998"/>
                  <a:gd name="connsiteX2" fmla="*/ 4085949 w 4167163"/>
                  <a:gd name="connsiteY2" fmla="*/ 3508998 h 3508998"/>
                  <a:gd name="connsiteX3" fmla="*/ 10160 w 4167163"/>
                  <a:gd name="connsiteY3" fmla="*/ 2838659 h 3508998"/>
                  <a:gd name="connsiteX4" fmla="*/ 0 w 4167163"/>
                  <a:gd name="connsiteY4" fmla="*/ 284480 h 3508998"/>
                  <a:gd name="connsiteX0" fmla="*/ 0 w 4167163"/>
                  <a:gd name="connsiteY0" fmla="*/ 284480 h 3478684"/>
                  <a:gd name="connsiteX1" fmla="*/ 4167163 w 4167163"/>
                  <a:gd name="connsiteY1" fmla="*/ 0 h 3478684"/>
                  <a:gd name="connsiteX2" fmla="*/ 4156607 w 4167163"/>
                  <a:gd name="connsiteY2" fmla="*/ 3478684 h 3478684"/>
                  <a:gd name="connsiteX3" fmla="*/ 10160 w 4167163"/>
                  <a:gd name="connsiteY3" fmla="*/ 2838659 h 3478684"/>
                  <a:gd name="connsiteX4" fmla="*/ 0 w 4167163"/>
                  <a:gd name="connsiteY4" fmla="*/ 284480 h 3478684"/>
                  <a:gd name="connsiteX0" fmla="*/ 0 w 4167163"/>
                  <a:gd name="connsiteY0" fmla="*/ 284480 h 3478684"/>
                  <a:gd name="connsiteX1" fmla="*/ 4167163 w 4167163"/>
                  <a:gd name="connsiteY1" fmla="*/ 0 h 3478684"/>
                  <a:gd name="connsiteX2" fmla="*/ 4096043 w 4167163"/>
                  <a:gd name="connsiteY2" fmla="*/ 3478684 h 3478684"/>
                  <a:gd name="connsiteX3" fmla="*/ 10160 w 4167163"/>
                  <a:gd name="connsiteY3" fmla="*/ 2838659 h 3478684"/>
                  <a:gd name="connsiteX4" fmla="*/ 0 w 4167163"/>
                  <a:gd name="connsiteY4" fmla="*/ 284480 h 3478684"/>
                  <a:gd name="connsiteX0" fmla="*/ 0 w 4167163"/>
                  <a:gd name="connsiteY0" fmla="*/ 284480 h 3478684"/>
                  <a:gd name="connsiteX1" fmla="*/ 4167163 w 4167163"/>
                  <a:gd name="connsiteY1" fmla="*/ 0 h 3478684"/>
                  <a:gd name="connsiteX2" fmla="*/ 4116231 w 4167163"/>
                  <a:gd name="connsiteY2" fmla="*/ 3478684 h 3478684"/>
                  <a:gd name="connsiteX3" fmla="*/ 10160 w 4167163"/>
                  <a:gd name="connsiteY3" fmla="*/ 2838659 h 3478684"/>
                  <a:gd name="connsiteX4" fmla="*/ 0 w 4167163"/>
                  <a:gd name="connsiteY4" fmla="*/ 284480 h 3478684"/>
                  <a:gd name="connsiteX0" fmla="*/ 920 w 4157989"/>
                  <a:gd name="connsiteY0" fmla="*/ 375423 h 3478684"/>
                  <a:gd name="connsiteX1" fmla="*/ 4157989 w 4157989"/>
                  <a:gd name="connsiteY1" fmla="*/ 0 h 3478684"/>
                  <a:gd name="connsiteX2" fmla="*/ 4107057 w 4157989"/>
                  <a:gd name="connsiteY2" fmla="*/ 3478684 h 3478684"/>
                  <a:gd name="connsiteX3" fmla="*/ 986 w 4157989"/>
                  <a:gd name="connsiteY3" fmla="*/ 2838659 h 3478684"/>
                  <a:gd name="connsiteX4" fmla="*/ 920 w 4157989"/>
                  <a:gd name="connsiteY4" fmla="*/ 375423 h 3478684"/>
                  <a:gd name="connsiteX0" fmla="*/ 920 w 4589921"/>
                  <a:gd name="connsiteY0" fmla="*/ 398181 h 3501442"/>
                  <a:gd name="connsiteX1" fmla="*/ 4589921 w 4589921"/>
                  <a:gd name="connsiteY1" fmla="*/ 0 h 3501442"/>
                  <a:gd name="connsiteX2" fmla="*/ 4107057 w 4589921"/>
                  <a:gd name="connsiteY2" fmla="*/ 3501442 h 3501442"/>
                  <a:gd name="connsiteX3" fmla="*/ 986 w 4589921"/>
                  <a:gd name="connsiteY3" fmla="*/ 2861417 h 3501442"/>
                  <a:gd name="connsiteX4" fmla="*/ 920 w 4589921"/>
                  <a:gd name="connsiteY4" fmla="*/ 398181 h 3501442"/>
                  <a:gd name="connsiteX0" fmla="*/ 920 w 4589921"/>
                  <a:gd name="connsiteY0" fmla="*/ 398181 h 3649366"/>
                  <a:gd name="connsiteX1" fmla="*/ 4589921 w 4589921"/>
                  <a:gd name="connsiteY1" fmla="*/ 0 h 3649366"/>
                  <a:gd name="connsiteX2" fmla="*/ 4448056 w 4589921"/>
                  <a:gd name="connsiteY2" fmla="*/ 3649366 h 3649366"/>
                  <a:gd name="connsiteX3" fmla="*/ 986 w 4589921"/>
                  <a:gd name="connsiteY3" fmla="*/ 2861417 h 3649366"/>
                  <a:gd name="connsiteX4" fmla="*/ 920 w 4589921"/>
                  <a:gd name="connsiteY4" fmla="*/ 398181 h 3649366"/>
                  <a:gd name="connsiteX0" fmla="*/ 920 w 4589921"/>
                  <a:gd name="connsiteY0" fmla="*/ 398181 h 3797290"/>
                  <a:gd name="connsiteX1" fmla="*/ 4589921 w 4589921"/>
                  <a:gd name="connsiteY1" fmla="*/ 0 h 3797290"/>
                  <a:gd name="connsiteX2" fmla="*/ 4538989 w 4589921"/>
                  <a:gd name="connsiteY2" fmla="*/ 3797290 h 3797290"/>
                  <a:gd name="connsiteX3" fmla="*/ 986 w 4589921"/>
                  <a:gd name="connsiteY3" fmla="*/ 2861417 h 3797290"/>
                  <a:gd name="connsiteX4" fmla="*/ 920 w 4589921"/>
                  <a:gd name="connsiteY4" fmla="*/ 398181 h 3797290"/>
                  <a:gd name="connsiteX0" fmla="*/ 920 w 4639650"/>
                  <a:gd name="connsiteY0" fmla="*/ 419516 h 3818625"/>
                  <a:gd name="connsiteX1" fmla="*/ 4639650 w 4639650"/>
                  <a:gd name="connsiteY1" fmla="*/ 0 h 3818625"/>
                  <a:gd name="connsiteX2" fmla="*/ 4538989 w 4639650"/>
                  <a:gd name="connsiteY2" fmla="*/ 3818625 h 3818625"/>
                  <a:gd name="connsiteX3" fmla="*/ 986 w 4639650"/>
                  <a:gd name="connsiteY3" fmla="*/ 2882752 h 3818625"/>
                  <a:gd name="connsiteX4" fmla="*/ 920 w 4639650"/>
                  <a:gd name="connsiteY4" fmla="*/ 419516 h 3818625"/>
                  <a:gd name="connsiteX0" fmla="*/ 920 w 4611233"/>
                  <a:gd name="connsiteY0" fmla="*/ 426628 h 3825737"/>
                  <a:gd name="connsiteX1" fmla="*/ 4611233 w 4611233"/>
                  <a:gd name="connsiteY1" fmla="*/ 0 h 3825737"/>
                  <a:gd name="connsiteX2" fmla="*/ 4538989 w 4611233"/>
                  <a:gd name="connsiteY2" fmla="*/ 3825737 h 3825737"/>
                  <a:gd name="connsiteX3" fmla="*/ 986 w 4611233"/>
                  <a:gd name="connsiteY3" fmla="*/ 2889864 h 3825737"/>
                  <a:gd name="connsiteX4" fmla="*/ 920 w 4611233"/>
                  <a:gd name="connsiteY4" fmla="*/ 426628 h 3825737"/>
                  <a:gd name="connsiteX0" fmla="*/ 920 w 4604129"/>
                  <a:gd name="connsiteY0" fmla="*/ 405293 h 3804402"/>
                  <a:gd name="connsiteX1" fmla="*/ 4604129 w 4604129"/>
                  <a:gd name="connsiteY1" fmla="*/ 0 h 3804402"/>
                  <a:gd name="connsiteX2" fmla="*/ 4538989 w 4604129"/>
                  <a:gd name="connsiteY2" fmla="*/ 3804402 h 3804402"/>
                  <a:gd name="connsiteX3" fmla="*/ 986 w 4604129"/>
                  <a:gd name="connsiteY3" fmla="*/ 2868529 h 3804402"/>
                  <a:gd name="connsiteX4" fmla="*/ 920 w 4604129"/>
                  <a:gd name="connsiteY4" fmla="*/ 405293 h 3804402"/>
                  <a:gd name="connsiteX0" fmla="*/ 920 w 4604129"/>
                  <a:gd name="connsiteY0" fmla="*/ 405293 h 3839961"/>
                  <a:gd name="connsiteX1" fmla="*/ 4604129 w 4604129"/>
                  <a:gd name="connsiteY1" fmla="*/ 0 h 3839961"/>
                  <a:gd name="connsiteX2" fmla="*/ 4546093 w 4604129"/>
                  <a:gd name="connsiteY2" fmla="*/ 3839961 h 3839961"/>
                  <a:gd name="connsiteX3" fmla="*/ 986 w 4604129"/>
                  <a:gd name="connsiteY3" fmla="*/ 2868529 h 3839961"/>
                  <a:gd name="connsiteX4" fmla="*/ 920 w 4604129"/>
                  <a:gd name="connsiteY4" fmla="*/ 405293 h 3839961"/>
                  <a:gd name="connsiteX0" fmla="*/ 14515 w 4617724"/>
                  <a:gd name="connsiteY0" fmla="*/ 405293 h 3839961"/>
                  <a:gd name="connsiteX1" fmla="*/ 4617724 w 4617724"/>
                  <a:gd name="connsiteY1" fmla="*/ 0 h 3839961"/>
                  <a:gd name="connsiteX2" fmla="*/ 4559688 w 4617724"/>
                  <a:gd name="connsiteY2" fmla="*/ 3839961 h 3839961"/>
                  <a:gd name="connsiteX3" fmla="*/ 372 w 4617724"/>
                  <a:gd name="connsiteY3" fmla="*/ 3103216 h 3839961"/>
                  <a:gd name="connsiteX4" fmla="*/ 14515 w 4617724"/>
                  <a:gd name="connsiteY4" fmla="*/ 405293 h 3839961"/>
                  <a:gd name="connsiteX0" fmla="*/ 7578 w 4610787"/>
                  <a:gd name="connsiteY0" fmla="*/ 405293 h 3839961"/>
                  <a:gd name="connsiteX1" fmla="*/ 4610787 w 4610787"/>
                  <a:gd name="connsiteY1" fmla="*/ 0 h 3839961"/>
                  <a:gd name="connsiteX2" fmla="*/ 4552751 w 4610787"/>
                  <a:gd name="connsiteY2" fmla="*/ 3839961 h 3839961"/>
                  <a:gd name="connsiteX3" fmla="*/ 540 w 4610787"/>
                  <a:gd name="connsiteY3" fmla="*/ 3103216 h 3839961"/>
                  <a:gd name="connsiteX4" fmla="*/ 7578 w 4610787"/>
                  <a:gd name="connsiteY4" fmla="*/ 405293 h 3839961"/>
                  <a:gd name="connsiteX0" fmla="*/ 7578 w 4610787"/>
                  <a:gd name="connsiteY0" fmla="*/ 405293 h 3811514"/>
                  <a:gd name="connsiteX1" fmla="*/ 4610787 w 4610787"/>
                  <a:gd name="connsiteY1" fmla="*/ 0 h 3811514"/>
                  <a:gd name="connsiteX2" fmla="*/ 4545647 w 4610787"/>
                  <a:gd name="connsiteY2" fmla="*/ 3811514 h 3811514"/>
                  <a:gd name="connsiteX3" fmla="*/ 540 w 4610787"/>
                  <a:gd name="connsiteY3" fmla="*/ 3103216 h 3811514"/>
                  <a:gd name="connsiteX4" fmla="*/ 7578 w 4610787"/>
                  <a:gd name="connsiteY4" fmla="*/ 405293 h 3811514"/>
                  <a:gd name="connsiteX0" fmla="*/ 7578 w 4610787"/>
                  <a:gd name="connsiteY0" fmla="*/ 405293 h 3835680"/>
                  <a:gd name="connsiteX1" fmla="*/ 4610787 w 4610787"/>
                  <a:gd name="connsiteY1" fmla="*/ 0 h 3835680"/>
                  <a:gd name="connsiteX2" fmla="*/ 4545647 w 4610787"/>
                  <a:gd name="connsiteY2" fmla="*/ 3835680 h 3835680"/>
                  <a:gd name="connsiteX3" fmla="*/ 540 w 4610787"/>
                  <a:gd name="connsiteY3" fmla="*/ 3103216 h 3835680"/>
                  <a:gd name="connsiteX4" fmla="*/ 7578 w 4610787"/>
                  <a:gd name="connsiteY4" fmla="*/ 405293 h 3835680"/>
                  <a:gd name="connsiteX0" fmla="*/ 7578 w 4610787"/>
                  <a:gd name="connsiteY0" fmla="*/ 405293 h 3835680"/>
                  <a:gd name="connsiteX1" fmla="*/ 4610787 w 4610787"/>
                  <a:gd name="connsiteY1" fmla="*/ 0 h 3835680"/>
                  <a:gd name="connsiteX2" fmla="*/ 4545647 w 4610787"/>
                  <a:gd name="connsiteY2" fmla="*/ 3835680 h 3835680"/>
                  <a:gd name="connsiteX3" fmla="*/ 540 w 4610787"/>
                  <a:gd name="connsiteY3" fmla="*/ 3079050 h 3835680"/>
                  <a:gd name="connsiteX4" fmla="*/ 7578 w 4610787"/>
                  <a:gd name="connsiteY4" fmla="*/ 405293 h 3835680"/>
                  <a:gd name="connsiteX0" fmla="*/ 7578 w 4610787"/>
                  <a:gd name="connsiteY0" fmla="*/ 405293 h 3850179"/>
                  <a:gd name="connsiteX1" fmla="*/ 4610787 w 4610787"/>
                  <a:gd name="connsiteY1" fmla="*/ 0 h 3850179"/>
                  <a:gd name="connsiteX2" fmla="*/ 4550336 w 4610787"/>
                  <a:gd name="connsiteY2" fmla="*/ 3850179 h 3850179"/>
                  <a:gd name="connsiteX3" fmla="*/ 540 w 4610787"/>
                  <a:gd name="connsiteY3" fmla="*/ 3079050 h 3850179"/>
                  <a:gd name="connsiteX4" fmla="*/ 7578 w 4610787"/>
                  <a:gd name="connsiteY4" fmla="*/ 405293 h 3850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10787" h="3850179">
                    <a:moveTo>
                      <a:pt x="7578" y="405293"/>
                    </a:moveTo>
                    <a:lnTo>
                      <a:pt x="4610787" y="0"/>
                    </a:lnTo>
                    <a:cubicBezTo>
                      <a:pt x="4607268" y="1159561"/>
                      <a:pt x="4553855" y="2690618"/>
                      <a:pt x="4550336" y="3850179"/>
                    </a:cubicBezTo>
                    <a:lnTo>
                      <a:pt x="540" y="3079050"/>
                    </a:lnTo>
                    <a:cubicBezTo>
                      <a:pt x="-2847" y="2227657"/>
                      <a:pt x="10965" y="1256686"/>
                      <a:pt x="7578" y="405293"/>
                    </a:cubicBezTo>
                    <a:close/>
                  </a:path>
                </a:pathLst>
              </a:custGeom>
              <a:solidFill>
                <a:schemeClr val="bg2">
                  <a:alpha val="58000"/>
                </a:schemeClr>
              </a:solidFill>
              <a:ln w="76200">
                <a:solidFill>
                  <a:schemeClr val="tx1"/>
                </a:solidFill>
              </a:ln>
              <a:effectLst>
                <a:glow rad="127000">
                  <a:schemeClr val="accent1">
                    <a:alpha val="0"/>
                  </a:schemeClr>
                </a:glow>
                <a:outerShdw blurRad="50800" dist="50800" dir="5400000" algn="ctr" rotWithShape="0">
                  <a:srgbClr val="000000">
                    <a:alpha val="10000"/>
                  </a:srgbClr>
                </a:outerShd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199" name="Rectangle 239"/>
            <p:cNvSpPr/>
            <p:nvPr/>
          </p:nvSpPr>
          <p:spPr>
            <a:xfrm>
              <a:off x="11669796" y="3295123"/>
              <a:ext cx="125265" cy="360670"/>
            </a:xfrm>
            <a:custGeom>
              <a:avLst/>
              <a:gdLst>
                <a:gd name="connsiteX0" fmla="*/ 0 w 159837"/>
                <a:gd name="connsiteY0" fmla="*/ 0 h 339618"/>
                <a:gd name="connsiteX1" fmla="*/ 159837 w 159837"/>
                <a:gd name="connsiteY1" fmla="*/ 0 h 339618"/>
                <a:gd name="connsiteX2" fmla="*/ 159837 w 159837"/>
                <a:gd name="connsiteY2" fmla="*/ 339618 h 339618"/>
                <a:gd name="connsiteX3" fmla="*/ 0 w 159837"/>
                <a:gd name="connsiteY3" fmla="*/ 339618 h 339618"/>
                <a:gd name="connsiteX4" fmla="*/ 0 w 159837"/>
                <a:gd name="connsiteY4" fmla="*/ 0 h 339618"/>
                <a:gd name="connsiteX0" fmla="*/ 0 w 159837"/>
                <a:gd name="connsiteY0" fmla="*/ 66102 h 405720"/>
                <a:gd name="connsiteX1" fmla="*/ 159837 w 159837"/>
                <a:gd name="connsiteY1" fmla="*/ 0 h 405720"/>
                <a:gd name="connsiteX2" fmla="*/ 159837 w 159837"/>
                <a:gd name="connsiteY2" fmla="*/ 405720 h 405720"/>
                <a:gd name="connsiteX3" fmla="*/ 0 w 159837"/>
                <a:gd name="connsiteY3" fmla="*/ 405720 h 405720"/>
                <a:gd name="connsiteX4" fmla="*/ 0 w 159837"/>
                <a:gd name="connsiteY4" fmla="*/ 66102 h 405720"/>
                <a:gd name="connsiteX0" fmla="*/ 0 w 159837"/>
                <a:gd name="connsiteY0" fmla="*/ 66102 h 405720"/>
                <a:gd name="connsiteX1" fmla="*/ 159837 w 159837"/>
                <a:gd name="connsiteY1" fmla="*/ 0 h 405720"/>
                <a:gd name="connsiteX2" fmla="*/ 159837 w 159837"/>
                <a:gd name="connsiteY2" fmla="*/ 310240 h 405720"/>
                <a:gd name="connsiteX3" fmla="*/ 0 w 159837"/>
                <a:gd name="connsiteY3" fmla="*/ 405720 h 405720"/>
                <a:gd name="connsiteX4" fmla="*/ 0 w 159837"/>
                <a:gd name="connsiteY4" fmla="*/ 66102 h 405720"/>
                <a:gd name="connsiteX0" fmla="*/ 0 w 159837"/>
                <a:gd name="connsiteY0" fmla="*/ 66102 h 405720"/>
                <a:gd name="connsiteX1" fmla="*/ 159837 w 159837"/>
                <a:gd name="connsiteY1" fmla="*/ 0 h 405720"/>
                <a:gd name="connsiteX2" fmla="*/ 159837 w 159837"/>
                <a:gd name="connsiteY2" fmla="*/ 310240 h 405720"/>
                <a:gd name="connsiteX3" fmla="*/ 0 w 159837"/>
                <a:gd name="connsiteY3" fmla="*/ 405720 h 405720"/>
                <a:gd name="connsiteX4" fmla="*/ 0 w 159837"/>
                <a:gd name="connsiteY4" fmla="*/ 66102 h 405720"/>
                <a:gd name="connsiteX0" fmla="*/ 0 w 159837"/>
                <a:gd name="connsiteY0" fmla="*/ 66102 h 405720"/>
                <a:gd name="connsiteX1" fmla="*/ 159837 w 159837"/>
                <a:gd name="connsiteY1" fmla="*/ 0 h 405720"/>
                <a:gd name="connsiteX2" fmla="*/ 159837 w 159837"/>
                <a:gd name="connsiteY2" fmla="*/ 310240 h 405720"/>
                <a:gd name="connsiteX3" fmla="*/ 0 w 159837"/>
                <a:gd name="connsiteY3" fmla="*/ 405720 h 405720"/>
                <a:gd name="connsiteX4" fmla="*/ 0 w 159837"/>
                <a:gd name="connsiteY4" fmla="*/ 66102 h 405720"/>
                <a:gd name="connsiteX0" fmla="*/ 6696 w 159837"/>
                <a:gd name="connsiteY0" fmla="*/ 68483 h 405720"/>
                <a:gd name="connsiteX1" fmla="*/ 159837 w 159837"/>
                <a:gd name="connsiteY1" fmla="*/ 0 h 405720"/>
                <a:gd name="connsiteX2" fmla="*/ 159837 w 159837"/>
                <a:gd name="connsiteY2" fmla="*/ 310240 h 405720"/>
                <a:gd name="connsiteX3" fmla="*/ 0 w 159837"/>
                <a:gd name="connsiteY3" fmla="*/ 405720 h 405720"/>
                <a:gd name="connsiteX4" fmla="*/ 6696 w 159837"/>
                <a:gd name="connsiteY4" fmla="*/ 68483 h 405720"/>
                <a:gd name="connsiteX0" fmla="*/ 0 w 159838"/>
                <a:gd name="connsiteY0" fmla="*/ 68483 h 405720"/>
                <a:gd name="connsiteX1" fmla="*/ 159838 w 159838"/>
                <a:gd name="connsiteY1" fmla="*/ 0 h 405720"/>
                <a:gd name="connsiteX2" fmla="*/ 159838 w 159838"/>
                <a:gd name="connsiteY2" fmla="*/ 310240 h 405720"/>
                <a:gd name="connsiteX3" fmla="*/ 1 w 159838"/>
                <a:gd name="connsiteY3" fmla="*/ 405720 h 405720"/>
                <a:gd name="connsiteX4" fmla="*/ 0 w 159838"/>
                <a:gd name="connsiteY4" fmla="*/ 68483 h 405720"/>
                <a:gd name="connsiteX0" fmla="*/ 6696 w 166534"/>
                <a:gd name="connsiteY0" fmla="*/ 68483 h 403338"/>
                <a:gd name="connsiteX1" fmla="*/ 166534 w 166534"/>
                <a:gd name="connsiteY1" fmla="*/ 0 h 403338"/>
                <a:gd name="connsiteX2" fmla="*/ 166534 w 166534"/>
                <a:gd name="connsiteY2" fmla="*/ 310240 h 403338"/>
                <a:gd name="connsiteX3" fmla="*/ 0 w 166534"/>
                <a:gd name="connsiteY3" fmla="*/ 403338 h 403338"/>
                <a:gd name="connsiteX4" fmla="*/ 6696 w 166534"/>
                <a:gd name="connsiteY4" fmla="*/ 68483 h 403338"/>
                <a:gd name="connsiteX0" fmla="*/ 11493 w 171331"/>
                <a:gd name="connsiteY0" fmla="*/ 68483 h 403338"/>
                <a:gd name="connsiteX1" fmla="*/ 171331 w 171331"/>
                <a:gd name="connsiteY1" fmla="*/ 0 h 403338"/>
                <a:gd name="connsiteX2" fmla="*/ 171331 w 171331"/>
                <a:gd name="connsiteY2" fmla="*/ 310240 h 403338"/>
                <a:gd name="connsiteX3" fmla="*/ 0 w 171331"/>
                <a:gd name="connsiteY3" fmla="*/ 403338 h 403338"/>
                <a:gd name="connsiteX4" fmla="*/ 11493 w 171331"/>
                <a:gd name="connsiteY4" fmla="*/ 68483 h 403338"/>
                <a:gd name="connsiteX0" fmla="*/ 1900 w 171331"/>
                <a:gd name="connsiteY0" fmla="*/ 56725 h 403338"/>
                <a:gd name="connsiteX1" fmla="*/ 171331 w 171331"/>
                <a:gd name="connsiteY1" fmla="*/ 0 h 403338"/>
                <a:gd name="connsiteX2" fmla="*/ 171331 w 171331"/>
                <a:gd name="connsiteY2" fmla="*/ 310240 h 403338"/>
                <a:gd name="connsiteX3" fmla="*/ 0 w 171331"/>
                <a:gd name="connsiteY3" fmla="*/ 403338 h 403338"/>
                <a:gd name="connsiteX4" fmla="*/ 1900 w 171331"/>
                <a:gd name="connsiteY4" fmla="*/ 56725 h 403338"/>
                <a:gd name="connsiteX0" fmla="*/ 6696 w 176127"/>
                <a:gd name="connsiteY0" fmla="*/ 56725 h 403338"/>
                <a:gd name="connsiteX1" fmla="*/ 176127 w 176127"/>
                <a:gd name="connsiteY1" fmla="*/ 0 h 403338"/>
                <a:gd name="connsiteX2" fmla="*/ 176127 w 176127"/>
                <a:gd name="connsiteY2" fmla="*/ 310240 h 403338"/>
                <a:gd name="connsiteX3" fmla="*/ 0 w 176127"/>
                <a:gd name="connsiteY3" fmla="*/ 403338 h 403338"/>
                <a:gd name="connsiteX4" fmla="*/ 6696 w 176127"/>
                <a:gd name="connsiteY4" fmla="*/ 56725 h 403338"/>
                <a:gd name="connsiteX0" fmla="*/ 6696 w 176127"/>
                <a:gd name="connsiteY0" fmla="*/ 52806 h 403338"/>
                <a:gd name="connsiteX1" fmla="*/ 176127 w 176127"/>
                <a:gd name="connsiteY1" fmla="*/ 0 h 403338"/>
                <a:gd name="connsiteX2" fmla="*/ 176127 w 176127"/>
                <a:gd name="connsiteY2" fmla="*/ 310240 h 403338"/>
                <a:gd name="connsiteX3" fmla="*/ 0 w 176127"/>
                <a:gd name="connsiteY3" fmla="*/ 403338 h 403338"/>
                <a:gd name="connsiteX4" fmla="*/ 6696 w 176127"/>
                <a:gd name="connsiteY4" fmla="*/ 52806 h 403338"/>
                <a:gd name="connsiteX0" fmla="*/ 13393 w 182824"/>
                <a:gd name="connsiteY0" fmla="*/ 52806 h 414279"/>
                <a:gd name="connsiteX1" fmla="*/ 182824 w 182824"/>
                <a:gd name="connsiteY1" fmla="*/ 0 h 414279"/>
                <a:gd name="connsiteX2" fmla="*/ 182824 w 182824"/>
                <a:gd name="connsiteY2" fmla="*/ 310240 h 414279"/>
                <a:gd name="connsiteX3" fmla="*/ 0 w 182824"/>
                <a:gd name="connsiteY3" fmla="*/ 414279 h 414279"/>
                <a:gd name="connsiteX4" fmla="*/ 13393 w 182824"/>
                <a:gd name="connsiteY4" fmla="*/ 52806 h 414279"/>
                <a:gd name="connsiteX0" fmla="*/ 10045 w 182824"/>
                <a:gd name="connsiteY0" fmla="*/ 52806 h 414279"/>
                <a:gd name="connsiteX1" fmla="*/ 182824 w 182824"/>
                <a:gd name="connsiteY1" fmla="*/ 0 h 414279"/>
                <a:gd name="connsiteX2" fmla="*/ 182824 w 182824"/>
                <a:gd name="connsiteY2" fmla="*/ 310240 h 414279"/>
                <a:gd name="connsiteX3" fmla="*/ 0 w 182824"/>
                <a:gd name="connsiteY3" fmla="*/ 414279 h 414279"/>
                <a:gd name="connsiteX4" fmla="*/ 10045 w 182824"/>
                <a:gd name="connsiteY4" fmla="*/ 52806 h 414279"/>
                <a:gd name="connsiteX0" fmla="*/ 3348 w 176127"/>
                <a:gd name="connsiteY0" fmla="*/ 52806 h 414279"/>
                <a:gd name="connsiteX1" fmla="*/ 176127 w 176127"/>
                <a:gd name="connsiteY1" fmla="*/ 0 h 414279"/>
                <a:gd name="connsiteX2" fmla="*/ 176127 w 176127"/>
                <a:gd name="connsiteY2" fmla="*/ 310240 h 414279"/>
                <a:gd name="connsiteX3" fmla="*/ 0 w 176127"/>
                <a:gd name="connsiteY3" fmla="*/ 414279 h 414279"/>
                <a:gd name="connsiteX4" fmla="*/ 3348 w 176127"/>
                <a:gd name="connsiteY4" fmla="*/ 52806 h 414279"/>
                <a:gd name="connsiteX0" fmla="*/ 6696 w 176127"/>
                <a:gd name="connsiteY0" fmla="*/ 52806 h 414279"/>
                <a:gd name="connsiteX1" fmla="*/ 176127 w 176127"/>
                <a:gd name="connsiteY1" fmla="*/ 0 h 414279"/>
                <a:gd name="connsiteX2" fmla="*/ 176127 w 176127"/>
                <a:gd name="connsiteY2" fmla="*/ 310240 h 414279"/>
                <a:gd name="connsiteX3" fmla="*/ 0 w 176127"/>
                <a:gd name="connsiteY3" fmla="*/ 414279 h 414279"/>
                <a:gd name="connsiteX4" fmla="*/ 6696 w 176127"/>
                <a:gd name="connsiteY4" fmla="*/ 52806 h 414279"/>
                <a:gd name="connsiteX0" fmla="*/ 3346 w 176127"/>
                <a:gd name="connsiteY0" fmla="*/ 52806 h 414279"/>
                <a:gd name="connsiteX1" fmla="*/ 176127 w 176127"/>
                <a:gd name="connsiteY1" fmla="*/ 0 h 414279"/>
                <a:gd name="connsiteX2" fmla="*/ 176127 w 176127"/>
                <a:gd name="connsiteY2" fmla="*/ 310240 h 414279"/>
                <a:gd name="connsiteX3" fmla="*/ 0 w 176127"/>
                <a:gd name="connsiteY3" fmla="*/ 414279 h 414279"/>
                <a:gd name="connsiteX4" fmla="*/ 3346 w 176127"/>
                <a:gd name="connsiteY4" fmla="*/ 52806 h 414279"/>
                <a:gd name="connsiteX0" fmla="*/ 10043 w 176127"/>
                <a:gd name="connsiteY0" fmla="*/ 52806 h 414279"/>
                <a:gd name="connsiteX1" fmla="*/ 176127 w 176127"/>
                <a:gd name="connsiteY1" fmla="*/ 0 h 414279"/>
                <a:gd name="connsiteX2" fmla="*/ 176127 w 176127"/>
                <a:gd name="connsiteY2" fmla="*/ 310240 h 414279"/>
                <a:gd name="connsiteX3" fmla="*/ 0 w 176127"/>
                <a:gd name="connsiteY3" fmla="*/ 414279 h 414279"/>
                <a:gd name="connsiteX4" fmla="*/ 10043 w 176127"/>
                <a:gd name="connsiteY4" fmla="*/ 52806 h 414279"/>
                <a:gd name="connsiteX0" fmla="*/ 6696 w 176127"/>
                <a:gd name="connsiteY0" fmla="*/ 52806 h 414279"/>
                <a:gd name="connsiteX1" fmla="*/ 176127 w 176127"/>
                <a:gd name="connsiteY1" fmla="*/ 0 h 414279"/>
                <a:gd name="connsiteX2" fmla="*/ 176127 w 176127"/>
                <a:gd name="connsiteY2" fmla="*/ 310240 h 414279"/>
                <a:gd name="connsiteX3" fmla="*/ 0 w 176127"/>
                <a:gd name="connsiteY3" fmla="*/ 414279 h 414279"/>
                <a:gd name="connsiteX4" fmla="*/ 6696 w 176127"/>
                <a:gd name="connsiteY4" fmla="*/ 52806 h 414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127" h="414279">
                  <a:moveTo>
                    <a:pt x="6696" y="52806"/>
                  </a:moveTo>
                  <a:lnTo>
                    <a:pt x="176127" y="0"/>
                  </a:lnTo>
                  <a:lnTo>
                    <a:pt x="176127" y="310240"/>
                  </a:lnTo>
                  <a:lnTo>
                    <a:pt x="0" y="414279"/>
                  </a:lnTo>
                  <a:cubicBezTo>
                    <a:pt x="0" y="301867"/>
                    <a:pt x="6696" y="165218"/>
                    <a:pt x="6696" y="52806"/>
                  </a:cubicBezTo>
                  <a:close/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96" name="Rectangle 183"/>
          <p:cNvSpPr/>
          <p:nvPr/>
        </p:nvSpPr>
        <p:spPr>
          <a:xfrm flipH="1">
            <a:off x="11686985" y="1314449"/>
            <a:ext cx="81038" cy="2026560"/>
          </a:xfrm>
          <a:custGeom>
            <a:avLst/>
            <a:gdLst>
              <a:gd name="connsiteX0" fmla="*/ 0 w 105590"/>
              <a:gd name="connsiteY0" fmla="*/ 0 h 2556655"/>
              <a:gd name="connsiteX1" fmla="*/ 105590 w 105590"/>
              <a:gd name="connsiteY1" fmla="*/ 0 h 2556655"/>
              <a:gd name="connsiteX2" fmla="*/ 105590 w 105590"/>
              <a:gd name="connsiteY2" fmla="*/ 2556655 h 2556655"/>
              <a:gd name="connsiteX3" fmla="*/ 0 w 105590"/>
              <a:gd name="connsiteY3" fmla="*/ 2556655 h 2556655"/>
              <a:gd name="connsiteX4" fmla="*/ 0 w 105590"/>
              <a:gd name="connsiteY4" fmla="*/ 0 h 2556655"/>
              <a:gd name="connsiteX0" fmla="*/ 0 w 105590"/>
              <a:gd name="connsiteY0" fmla="*/ 0 h 2556655"/>
              <a:gd name="connsiteX1" fmla="*/ 105590 w 105590"/>
              <a:gd name="connsiteY1" fmla="*/ 0 h 2556655"/>
              <a:gd name="connsiteX2" fmla="*/ 105590 w 105590"/>
              <a:gd name="connsiteY2" fmla="*/ 2556655 h 2556655"/>
              <a:gd name="connsiteX3" fmla="*/ 0 w 105590"/>
              <a:gd name="connsiteY3" fmla="*/ 2436075 h 2556655"/>
              <a:gd name="connsiteX4" fmla="*/ 0 w 105590"/>
              <a:gd name="connsiteY4" fmla="*/ 0 h 2556655"/>
              <a:gd name="connsiteX0" fmla="*/ 5024 w 105590"/>
              <a:gd name="connsiteY0" fmla="*/ 0 h 2621969"/>
              <a:gd name="connsiteX1" fmla="*/ 105590 w 105590"/>
              <a:gd name="connsiteY1" fmla="*/ 65314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90196 w 105590"/>
              <a:gd name="connsiteY1" fmla="*/ 65314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65566 w 105590"/>
              <a:gd name="connsiteY1" fmla="*/ 68393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44015 w 105590"/>
              <a:gd name="connsiteY1" fmla="*/ 74550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105590"/>
              <a:gd name="connsiteY0" fmla="*/ 0 h 2621969"/>
              <a:gd name="connsiteX1" fmla="*/ 59409 w 105590"/>
              <a:gd name="connsiteY1" fmla="*/ 49920 h 2621969"/>
              <a:gd name="connsiteX2" fmla="*/ 105590 w 105590"/>
              <a:gd name="connsiteY2" fmla="*/ 2621969 h 2621969"/>
              <a:gd name="connsiteX3" fmla="*/ 0 w 105590"/>
              <a:gd name="connsiteY3" fmla="*/ 2501389 h 2621969"/>
              <a:gd name="connsiteX4" fmla="*/ 5024 w 105590"/>
              <a:gd name="connsiteY4" fmla="*/ 0 h 2621969"/>
              <a:gd name="connsiteX0" fmla="*/ 5024 w 68645"/>
              <a:gd name="connsiteY0" fmla="*/ 0 h 2600418"/>
              <a:gd name="connsiteX1" fmla="*/ 59409 w 68645"/>
              <a:gd name="connsiteY1" fmla="*/ 49920 h 2600418"/>
              <a:gd name="connsiteX2" fmla="*/ 68645 w 68645"/>
              <a:gd name="connsiteY2" fmla="*/ 2600418 h 2600418"/>
              <a:gd name="connsiteX3" fmla="*/ 0 w 68645"/>
              <a:gd name="connsiteY3" fmla="*/ 2501389 h 2600418"/>
              <a:gd name="connsiteX4" fmla="*/ 5024 w 68645"/>
              <a:gd name="connsiteY4" fmla="*/ 0 h 2600418"/>
              <a:gd name="connsiteX0" fmla="*/ 5024 w 102511"/>
              <a:gd name="connsiteY0" fmla="*/ 0 h 2609654"/>
              <a:gd name="connsiteX1" fmla="*/ 59409 w 102511"/>
              <a:gd name="connsiteY1" fmla="*/ 49920 h 2609654"/>
              <a:gd name="connsiteX2" fmla="*/ 102511 w 102511"/>
              <a:gd name="connsiteY2" fmla="*/ 2609654 h 2609654"/>
              <a:gd name="connsiteX3" fmla="*/ 0 w 102511"/>
              <a:gd name="connsiteY3" fmla="*/ 2501389 h 2609654"/>
              <a:gd name="connsiteX4" fmla="*/ 5024 w 102511"/>
              <a:gd name="connsiteY4" fmla="*/ 0 h 2609654"/>
              <a:gd name="connsiteX0" fmla="*/ 5024 w 102511"/>
              <a:gd name="connsiteY0" fmla="*/ 0 h 2609654"/>
              <a:gd name="connsiteX1" fmla="*/ 59409 w 102511"/>
              <a:gd name="connsiteY1" fmla="*/ 49920 h 2609654"/>
              <a:gd name="connsiteX2" fmla="*/ 102511 w 102511"/>
              <a:gd name="connsiteY2" fmla="*/ 2609654 h 2609654"/>
              <a:gd name="connsiteX3" fmla="*/ 0 w 102511"/>
              <a:gd name="connsiteY3" fmla="*/ 2535256 h 2609654"/>
              <a:gd name="connsiteX4" fmla="*/ 5024 w 102511"/>
              <a:gd name="connsiteY4" fmla="*/ 0 h 2609654"/>
              <a:gd name="connsiteX0" fmla="*/ 44 w 97531"/>
              <a:gd name="connsiteY0" fmla="*/ 0 h 2609654"/>
              <a:gd name="connsiteX1" fmla="*/ 54429 w 97531"/>
              <a:gd name="connsiteY1" fmla="*/ 49920 h 2609654"/>
              <a:gd name="connsiteX2" fmla="*/ 97531 w 97531"/>
              <a:gd name="connsiteY2" fmla="*/ 2609654 h 2609654"/>
              <a:gd name="connsiteX3" fmla="*/ 44280 w 97531"/>
              <a:gd name="connsiteY3" fmla="*/ 2566044 h 2609654"/>
              <a:gd name="connsiteX4" fmla="*/ 44 w 97531"/>
              <a:gd name="connsiteY4" fmla="*/ 0 h 2609654"/>
              <a:gd name="connsiteX0" fmla="*/ 39 w 97526"/>
              <a:gd name="connsiteY0" fmla="*/ 0 h 2609654"/>
              <a:gd name="connsiteX1" fmla="*/ 54424 w 97526"/>
              <a:gd name="connsiteY1" fmla="*/ 49920 h 2609654"/>
              <a:gd name="connsiteX2" fmla="*/ 97526 w 97526"/>
              <a:gd name="connsiteY2" fmla="*/ 2609654 h 2609654"/>
              <a:gd name="connsiteX3" fmla="*/ 50432 w 97526"/>
              <a:gd name="connsiteY3" fmla="*/ 2572202 h 2609654"/>
              <a:gd name="connsiteX4" fmla="*/ 39 w 97526"/>
              <a:gd name="connsiteY4" fmla="*/ 0 h 2609654"/>
              <a:gd name="connsiteX0" fmla="*/ 47 w 88298"/>
              <a:gd name="connsiteY0" fmla="*/ 0 h 2597339"/>
              <a:gd name="connsiteX1" fmla="*/ 45196 w 88298"/>
              <a:gd name="connsiteY1" fmla="*/ 37605 h 2597339"/>
              <a:gd name="connsiteX2" fmla="*/ 88298 w 88298"/>
              <a:gd name="connsiteY2" fmla="*/ 2597339 h 2597339"/>
              <a:gd name="connsiteX3" fmla="*/ 41204 w 88298"/>
              <a:gd name="connsiteY3" fmla="*/ 2559887 h 2597339"/>
              <a:gd name="connsiteX4" fmla="*/ 47 w 88298"/>
              <a:gd name="connsiteY4" fmla="*/ 0 h 2597339"/>
              <a:gd name="connsiteX0" fmla="*/ 47 w 88298"/>
              <a:gd name="connsiteY0" fmla="*/ 0 h 2597339"/>
              <a:gd name="connsiteX1" fmla="*/ 45196 w 88298"/>
              <a:gd name="connsiteY1" fmla="*/ 28368 h 2597339"/>
              <a:gd name="connsiteX2" fmla="*/ 88298 w 88298"/>
              <a:gd name="connsiteY2" fmla="*/ 2597339 h 2597339"/>
              <a:gd name="connsiteX3" fmla="*/ 41204 w 88298"/>
              <a:gd name="connsiteY3" fmla="*/ 2559887 h 2597339"/>
              <a:gd name="connsiteX4" fmla="*/ 47 w 88298"/>
              <a:gd name="connsiteY4" fmla="*/ 0 h 2597339"/>
              <a:gd name="connsiteX0" fmla="*/ 50 w 85222"/>
              <a:gd name="connsiteY0" fmla="*/ 2420 h 2568971"/>
              <a:gd name="connsiteX1" fmla="*/ 42120 w 85222"/>
              <a:gd name="connsiteY1" fmla="*/ 0 h 2568971"/>
              <a:gd name="connsiteX2" fmla="*/ 85222 w 85222"/>
              <a:gd name="connsiteY2" fmla="*/ 2568971 h 2568971"/>
              <a:gd name="connsiteX3" fmla="*/ 38128 w 85222"/>
              <a:gd name="connsiteY3" fmla="*/ 2531519 h 2568971"/>
              <a:gd name="connsiteX4" fmla="*/ 50 w 85222"/>
              <a:gd name="connsiteY4" fmla="*/ 2420 h 2568971"/>
              <a:gd name="connsiteX0" fmla="*/ 47 w 85219"/>
              <a:gd name="connsiteY0" fmla="*/ 2420 h 2568971"/>
              <a:gd name="connsiteX1" fmla="*/ 42117 w 85219"/>
              <a:gd name="connsiteY1" fmla="*/ 0 h 2568971"/>
              <a:gd name="connsiteX2" fmla="*/ 85219 w 85219"/>
              <a:gd name="connsiteY2" fmla="*/ 2568971 h 2568971"/>
              <a:gd name="connsiteX3" fmla="*/ 41204 w 85219"/>
              <a:gd name="connsiteY3" fmla="*/ 2534594 h 2568971"/>
              <a:gd name="connsiteX4" fmla="*/ 47 w 85219"/>
              <a:gd name="connsiteY4" fmla="*/ 2420 h 2568971"/>
              <a:gd name="connsiteX0" fmla="*/ 47 w 85219"/>
              <a:gd name="connsiteY0" fmla="*/ 2420 h 2568971"/>
              <a:gd name="connsiteX1" fmla="*/ 42117 w 85219"/>
              <a:gd name="connsiteY1" fmla="*/ 0 h 2568971"/>
              <a:gd name="connsiteX2" fmla="*/ 85219 w 85219"/>
              <a:gd name="connsiteY2" fmla="*/ 2568971 h 2568971"/>
              <a:gd name="connsiteX3" fmla="*/ 41204 w 85219"/>
              <a:gd name="connsiteY3" fmla="*/ 2539350 h 2568971"/>
              <a:gd name="connsiteX4" fmla="*/ 47 w 85219"/>
              <a:gd name="connsiteY4" fmla="*/ 2420 h 2568971"/>
              <a:gd name="connsiteX0" fmla="*/ 51 w 85223"/>
              <a:gd name="connsiteY0" fmla="*/ 2420 h 2568971"/>
              <a:gd name="connsiteX1" fmla="*/ 42121 w 85223"/>
              <a:gd name="connsiteY1" fmla="*/ 0 h 2568971"/>
              <a:gd name="connsiteX2" fmla="*/ 85223 w 85223"/>
              <a:gd name="connsiteY2" fmla="*/ 2568971 h 2568971"/>
              <a:gd name="connsiteX3" fmla="*/ 36445 w 85223"/>
              <a:gd name="connsiteY3" fmla="*/ 2539350 h 2568971"/>
              <a:gd name="connsiteX4" fmla="*/ 51 w 85223"/>
              <a:gd name="connsiteY4" fmla="*/ 2420 h 2568971"/>
              <a:gd name="connsiteX0" fmla="*/ 49 w 85221"/>
              <a:gd name="connsiteY0" fmla="*/ 2420 h 2568971"/>
              <a:gd name="connsiteX1" fmla="*/ 42119 w 85221"/>
              <a:gd name="connsiteY1" fmla="*/ 0 h 2568971"/>
              <a:gd name="connsiteX2" fmla="*/ 85221 w 85221"/>
              <a:gd name="connsiteY2" fmla="*/ 2568971 h 2568971"/>
              <a:gd name="connsiteX3" fmla="*/ 38824 w 85221"/>
              <a:gd name="connsiteY3" fmla="*/ 2539350 h 2568971"/>
              <a:gd name="connsiteX4" fmla="*/ 49 w 85221"/>
              <a:gd name="connsiteY4" fmla="*/ 2420 h 2568971"/>
              <a:gd name="connsiteX0" fmla="*/ 49 w 88563"/>
              <a:gd name="connsiteY0" fmla="*/ 2420 h 2568971"/>
              <a:gd name="connsiteX1" fmla="*/ 42119 w 88563"/>
              <a:gd name="connsiteY1" fmla="*/ 0 h 2568971"/>
              <a:gd name="connsiteX2" fmla="*/ 88563 w 88563"/>
              <a:gd name="connsiteY2" fmla="*/ 2568971 h 2568971"/>
              <a:gd name="connsiteX3" fmla="*/ 38824 w 88563"/>
              <a:gd name="connsiteY3" fmla="*/ 2539350 h 2568971"/>
              <a:gd name="connsiteX4" fmla="*/ 49 w 88563"/>
              <a:gd name="connsiteY4" fmla="*/ 2420 h 2568971"/>
              <a:gd name="connsiteX0" fmla="*/ 52 w 88566"/>
              <a:gd name="connsiteY0" fmla="*/ 2420 h 2568971"/>
              <a:gd name="connsiteX1" fmla="*/ 42122 w 88566"/>
              <a:gd name="connsiteY1" fmla="*/ 0 h 2568971"/>
              <a:gd name="connsiteX2" fmla="*/ 88566 w 88566"/>
              <a:gd name="connsiteY2" fmla="*/ 2568971 h 2568971"/>
              <a:gd name="connsiteX3" fmla="*/ 35486 w 88566"/>
              <a:gd name="connsiteY3" fmla="*/ 2561291 h 2568971"/>
              <a:gd name="connsiteX4" fmla="*/ 52 w 88566"/>
              <a:gd name="connsiteY4" fmla="*/ 2420 h 2568971"/>
              <a:gd name="connsiteX0" fmla="*/ 52 w 80910"/>
              <a:gd name="connsiteY0" fmla="*/ 2420 h 2564691"/>
              <a:gd name="connsiteX1" fmla="*/ 42122 w 80910"/>
              <a:gd name="connsiteY1" fmla="*/ 0 h 2564691"/>
              <a:gd name="connsiteX2" fmla="*/ 80910 w 80910"/>
              <a:gd name="connsiteY2" fmla="*/ 2564691 h 2564691"/>
              <a:gd name="connsiteX3" fmla="*/ 35486 w 80910"/>
              <a:gd name="connsiteY3" fmla="*/ 2561291 h 2564691"/>
              <a:gd name="connsiteX4" fmla="*/ 52 w 80910"/>
              <a:gd name="connsiteY4" fmla="*/ 2420 h 2564691"/>
              <a:gd name="connsiteX0" fmla="*/ 52 w 80910"/>
              <a:gd name="connsiteY0" fmla="*/ 2420 h 2564691"/>
              <a:gd name="connsiteX1" fmla="*/ 42122 w 80910"/>
              <a:gd name="connsiteY1" fmla="*/ 0 h 2564691"/>
              <a:gd name="connsiteX2" fmla="*/ 80910 w 80910"/>
              <a:gd name="connsiteY2" fmla="*/ 2564691 h 2564691"/>
              <a:gd name="connsiteX3" fmla="*/ 35486 w 80910"/>
              <a:gd name="connsiteY3" fmla="*/ 2531329 h 2564691"/>
              <a:gd name="connsiteX4" fmla="*/ 52 w 80910"/>
              <a:gd name="connsiteY4" fmla="*/ 2420 h 2564691"/>
              <a:gd name="connsiteX0" fmla="*/ 52 w 68517"/>
              <a:gd name="connsiteY0" fmla="*/ 2420 h 2564691"/>
              <a:gd name="connsiteX1" fmla="*/ 42122 w 68517"/>
              <a:gd name="connsiteY1" fmla="*/ 0 h 2564691"/>
              <a:gd name="connsiteX2" fmla="*/ 68517 w 68517"/>
              <a:gd name="connsiteY2" fmla="*/ 2564691 h 2564691"/>
              <a:gd name="connsiteX3" fmla="*/ 35486 w 68517"/>
              <a:gd name="connsiteY3" fmla="*/ 2531329 h 2564691"/>
              <a:gd name="connsiteX4" fmla="*/ 52 w 68517"/>
              <a:gd name="connsiteY4" fmla="*/ 2420 h 2564691"/>
              <a:gd name="connsiteX0" fmla="*/ 52 w 83390"/>
              <a:gd name="connsiteY0" fmla="*/ 2420 h 2531329"/>
              <a:gd name="connsiteX1" fmla="*/ 42122 w 83390"/>
              <a:gd name="connsiteY1" fmla="*/ 0 h 2531329"/>
              <a:gd name="connsiteX2" fmla="*/ 83390 w 83390"/>
              <a:gd name="connsiteY2" fmla="*/ 2520047 h 2531329"/>
              <a:gd name="connsiteX3" fmla="*/ 35486 w 83390"/>
              <a:gd name="connsiteY3" fmla="*/ 2531329 h 2531329"/>
              <a:gd name="connsiteX4" fmla="*/ 52 w 83390"/>
              <a:gd name="connsiteY4" fmla="*/ 2420 h 2531329"/>
              <a:gd name="connsiteX0" fmla="*/ 50 w 83388"/>
              <a:gd name="connsiteY0" fmla="*/ 2420 h 2520047"/>
              <a:gd name="connsiteX1" fmla="*/ 42120 w 83388"/>
              <a:gd name="connsiteY1" fmla="*/ 0 h 2520047"/>
              <a:gd name="connsiteX2" fmla="*/ 83388 w 83388"/>
              <a:gd name="connsiteY2" fmla="*/ 2520047 h 2520047"/>
              <a:gd name="connsiteX3" fmla="*/ 37962 w 83388"/>
              <a:gd name="connsiteY3" fmla="*/ 2501566 h 2520047"/>
              <a:gd name="connsiteX4" fmla="*/ 50 w 83388"/>
              <a:gd name="connsiteY4" fmla="*/ 2420 h 2520047"/>
              <a:gd name="connsiteX0" fmla="*/ 50 w 75952"/>
              <a:gd name="connsiteY0" fmla="*/ 2420 h 2502190"/>
              <a:gd name="connsiteX1" fmla="*/ 42120 w 75952"/>
              <a:gd name="connsiteY1" fmla="*/ 0 h 2502190"/>
              <a:gd name="connsiteX2" fmla="*/ 75952 w 75952"/>
              <a:gd name="connsiteY2" fmla="*/ 2502190 h 2502190"/>
              <a:gd name="connsiteX3" fmla="*/ 37962 w 75952"/>
              <a:gd name="connsiteY3" fmla="*/ 2501566 h 2502190"/>
              <a:gd name="connsiteX4" fmla="*/ 50 w 75952"/>
              <a:gd name="connsiteY4" fmla="*/ 2420 h 2502190"/>
              <a:gd name="connsiteX0" fmla="*/ 50 w 75952"/>
              <a:gd name="connsiteY0" fmla="*/ 2420 h 2502190"/>
              <a:gd name="connsiteX1" fmla="*/ 42120 w 75952"/>
              <a:gd name="connsiteY1" fmla="*/ 0 h 2502190"/>
              <a:gd name="connsiteX2" fmla="*/ 75952 w 75952"/>
              <a:gd name="connsiteY2" fmla="*/ 2502190 h 2502190"/>
              <a:gd name="connsiteX3" fmla="*/ 37962 w 75952"/>
              <a:gd name="connsiteY3" fmla="*/ 2489661 h 2502190"/>
              <a:gd name="connsiteX4" fmla="*/ 50 w 75952"/>
              <a:gd name="connsiteY4" fmla="*/ 2420 h 2502190"/>
              <a:gd name="connsiteX0" fmla="*/ 50 w 75952"/>
              <a:gd name="connsiteY0" fmla="*/ 2420 h 2511118"/>
              <a:gd name="connsiteX1" fmla="*/ 42120 w 75952"/>
              <a:gd name="connsiteY1" fmla="*/ 0 h 2511118"/>
              <a:gd name="connsiteX2" fmla="*/ 75952 w 75952"/>
              <a:gd name="connsiteY2" fmla="*/ 2511118 h 2511118"/>
              <a:gd name="connsiteX3" fmla="*/ 37962 w 75952"/>
              <a:gd name="connsiteY3" fmla="*/ 2489661 h 2511118"/>
              <a:gd name="connsiteX4" fmla="*/ 50 w 75952"/>
              <a:gd name="connsiteY4" fmla="*/ 2420 h 2511118"/>
              <a:gd name="connsiteX0" fmla="*/ 50 w 75952"/>
              <a:gd name="connsiteY0" fmla="*/ 2420 h 2511118"/>
              <a:gd name="connsiteX1" fmla="*/ 42120 w 75952"/>
              <a:gd name="connsiteY1" fmla="*/ 0 h 2511118"/>
              <a:gd name="connsiteX2" fmla="*/ 75952 w 75952"/>
              <a:gd name="connsiteY2" fmla="*/ 2511118 h 2511118"/>
              <a:gd name="connsiteX3" fmla="*/ 37962 w 75952"/>
              <a:gd name="connsiteY3" fmla="*/ 2492638 h 2511118"/>
              <a:gd name="connsiteX4" fmla="*/ 50 w 75952"/>
              <a:gd name="connsiteY4" fmla="*/ 2420 h 2511118"/>
              <a:gd name="connsiteX0" fmla="*/ 50 w 73337"/>
              <a:gd name="connsiteY0" fmla="*/ 2420 h 2511118"/>
              <a:gd name="connsiteX1" fmla="*/ 42120 w 73337"/>
              <a:gd name="connsiteY1" fmla="*/ 0 h 2511118"/>
              <a:gd name="connsiteX2" fmla="*/ 73337 w 73337"/>
              <a:gd name="connsiteY2" fmla="*/ 2511118 h 2511118"/>
              <a:gd name="connsiteX3" fmla="*/ 37962 w 73337"/>
              <a:gd name="connsiteY3" fmla="*/ 2492638 h 2511118"/>
              <a:gd name="connsiteX4" fmla="*/ 50 w 73337"/>
              <a:gd name="connsiteY4" fmla="*/ 2420 h 2511118"/>
              <a:gd name="connsiteX0" fmla="*/ 52 w 73339"/>
              <a:gd name="connsiteY0" fmla="*/ 2420 h 2511118"/>
              <a:gd name="connsiteX1" fmla="*/ 42122 w 73339"/>
              <a:gd name="connsiteY1" fmla="*/ 0 h 2511118"/>
              <a:gd name="connsiteX2" fmla="*/ 73339 w 73339"/>
              <a:gd name="connsiteY2" fmla="*/ 2511118 h 2511118"/>
              <a:gd name="connsiteX3" fmla="*/ 35350 w 73339"/>
              <a:gd name="connsiteY3" fmla="*/ 2489491 h 2511118"/>
              <a:gd name="connsiteX4" fmla="*/ 52 w 73339"/>
              <a:gd name="connsiteY4" fmla="*/ 2420 h 2511118"/>
              <a:gd name="connsiteX0" fmla="*/ 52 w 73339"/>
              <a:gd name="connsiteY0" fmla="*/ 2420 h 2511118"/>
              <a:gd name="connsiteX1" fmla="*/ 42122 w 73339"/>
              <a:gd name="connsiteY1" fmla="*/ 0 h 2511118"/>
              <a:gd name="connsiteX2" fmla="*/ 73339 w 73339"/>
              <a:gd name="connsiteY2" fmla="*/ 2511118 h 2511118"/>
              <a:gd name="connsiteX3" fmla="*/ 35350 w 73339"/>
              <a:gd name="connsiteY3" fmla="*/ 2445265 h 2511118"/>
              <a:gd name="connsiteX4" fmla="*/ 52 w 73339"/>
              <a:gd name="connsiteY4" fmla="*/ 2420 h 2511118"/>
              <a:gd name="connsiteX0" fmla="*/ 52 w 65903"/>
              <a:gd name="connsiteY0" fmla="*/ 2420 h 2469839"/>
              <a:gd name="connsiteX1" fmla="*/ 42122 w 65903"/>
              <a:gd name="connsiteY1" fmla="*/ 0 h 2469839"/>
              <a:gd name="connsiteX2" fmla="*/ 65903 w 65903"/>
              <a:gd name="connsiteY2" fmla="*/ 2469839 h 2469839"/>
              <a:gd name="connsiteX3" fmla="*/ 35350 w 65903"/>
              <a:gd name="connsiteY3" fmla="*/ 2445265 h 2469839"/>
              <a:gd name="connsiteX4" fmla="*/ 52 w 65903"/>
              <a:gd name="connsiteY4" fmla="*/ 2420 h 2469839"/>
              <a:gd name="connsiteX0" fmla="*/ 52 w 68381"/>
              <a:gd name="connsiteY0" fmla="*/ 2420 h 2508169"/>
              <a:gd name="connsiteX1" fmla="*/ 42122 w 68381"/>
              <a:gd name="connsiteY1" fmla="*/ 0 h 2508169"/>
              <a:gd name="connsiteX2" fmla="*/ 68381 w 68381"/>
              <a:gd name="connsiteY2" fmla="*/ 2508169 h 2508169"/>
              <a:gd name="connsiteX3" fmla="*/ 35350 w 68381"/>
              <a:gd name="connsiteY3" fmla="*/ 2445265 h 2508169"/>
              <a:gd name="connsiteX4" fmla="*/ 52 w 68381"/>
              <a:gd name="connsiteY4" fmla="*/ 2420 h 2508169"/>
              <a:gd name="connsiteX0" fmla="*/ 52 w 65902"/>
              <a:gd name="connsiteY0" fmla="*/ 2420 h 2499325"/>
              <a:gd name="connsiteX1" fmla="*/ 42122 w 65902"/>
              <a:gd name="connsiteY1" fmla="*/ 0 h 2499325"/>
              <a:gd name="connsiteX2" fmla="*/ 65902 w 65902"/>
              <a:gd name="connsiteY2" fmla="*/ 2499325 h 2499325"/>
              <a:gd name="connsiteX3" fmla="*/ 35350 w 65902"/>
              <a:gd name="connsiteY3" fmla="*/ 2445265 h 2499325"/>
              <a:gd name="connsiteX4" fmla="*/ 52 w 65902"/>
              <a:gd name="connsiteY4" fmla="*/ 2420 h 2499325"/>
              <a:gd name="connsiteX0" fmla="*/ 52 w 65902"/>
              <a:gd name="connsiteY0" fmla="*/ 2420 h 2499325"/>
              <a:gd name="connsiteX1" fmla="*/ 42122 w 65902"/>
              <a:gd name="connsiteY1" fmla="*/ 0 h 2499325"/>
              <a:gd name="connsiteX2" fmla="*/ 65902 w 65902"/>
              <a:gd name="connsiteY2" fmla="*/ 2499325 h 2499325"/>
              <a:gd name="connsiteX3" fmla="*/ 35350 w 65902"/>
              <a:gd name="connsiteY3" fmla="*/ 2445265 h 2499325"/>
              <a:gd name="connsiteX4" fmla="*/ 52 w 65902"/>
              <a:gd name="connsiteY4" fmla="*/ 2420 h 2499325"/>
              <a:gd name="connsiteX0" fmla="*/ 56 w 65906"/>
              <a:gd name="connsiteY0" fmla="*/ 2420 h 2499325"/>
              <a:gd name="connsiteX1" fmla="*/ 42126 w 65906"/>
              <a:gd name="connsiteY1" fmla="*/ 0 h 2499325"/>
              <a:gd name="connsiteX2" fmla="*/ 65906 w 65906"/>
              <a:gd name="connsiteY2" fmla="*/ 2499325 h 2499325"/>
              <a:gd name="connsiteX3" fmla="*/ 32875 w 65906"/>
              <a:gd name="connsiteY3" fmla="*/ 2480647 h 2499325"/>
              <a:gd name="connsiteX4" fmla="*/ 56 w 65906"/>
              <a:gd name="connsiteY4" fmla="*/ 2420 h 2499325"/>
              <a:gd name="connsiteX0" fmla="*/ 56 w 68384"/>
              <a:gd name="connsiteY0" fmla="*/ 2420 h 2493427"/>
              <a:gd name="connsiteX1" fmla="*/ 42126 w 68384"/>
              <a:gd name="connsiteY1" fmla="*/ 0 h 2493427"/>
              <a:gd name="connsiteX2" fmla="*/ 68384 w 68384"/>
              <a:gd name="connsiteY2" fmla="*/ 2493427 h 2493427"/>
              <a:gd name="connsiteX3" fmla="*/ 32875 w 68384"/>
              <a:gd name="connsiteY3" fmla="*/ 2480647 h 2493427"/>
              <a:gd name="connsiteX4" fmla="*/ 56 w 68384"/>
              <a:gd name="connsiteY4" fmla="*/ 2420 h 2493427"/>
              <a:gd name="connsiteX0" fmla="*/ 56 w 70862"/>
              <a:gd name="connsiteY0" fmla="*/ 2420 h 2490479"/>
              <a:gd name="connsiteX1" fmla="*/ 42126 w 70862"/>
              <a:gd name="connsiteY1" fmla="*/ 0 h 2490479"/>
              <a:gd name="connsiteX2" fmla="*/ 70862 w 70862"/>
              <a:gd name="connsiteY2" fmla="*/ 2490479 h 2490479"/>
              <a:gd name="connsiteX3" fmla="*/ 32875 w 70862"/>
              <a:gd name="connsiteY3" fmla="*/ 2480647 h 2490479"/>
              <a:gd name="connsiteX4" fmla="*/ 56 w 70862"/>
              <a:gd name="connsiteY4" fmla="*/ 2420 h 2490479"/>
              <a:gd name="connsiteX0" fmla="*/ 56 w 70862"/>
              <a:gd name="connsiteY0" fmla="*/ 2420 h 2490479"/>
              <a:gd name="connsiteX1" fmla="*/ 37169 w 70862"/>
              <a:gd name="connsiteY1" fmla="*/ 0 h 2490479"/>
              <a:gd name="connsiteX2" fmla="*/ 70862 w 70862"/>
              <a:gd name="connsiteY2" fmla="*/ 2490479 h 2490479"/>
              <a:gd name="connsiteX3" fmla="*/ 32875 w 70862"/>
              <a:gd name="connsiteY3" fmla="*/ 2480647 h 2490479"/>
              <a:gd name="connsiteX4" fmla="*/ 56 w 70862"/>
              <a:gd name="connsiteY4" fmla="*/ 2420 h 2490479"/>
              <a:gd name="connsiteX0" fmla="*/ 49 w 75813"/>
              <a:gd name="connsiteY0" fmla="*/ 0 h 2496905"/>
              <a:gd name="connsiteX1" fmla="*/ 42120 w 75813"/>
              <a:gd name="connsiteY1" fmla="*/ 6426 h 2496905"/>
              <a:gd name="connsiteX2" fmla="*/ 75813 w 75813"/>
              <a:gd name="connsiteY2" fmla="*/ 2496905 h 2496905"/>
              <a:gd name="connsiteX3" fmla="*/ 37826 w 75813"/>
              <a:gd name="connsiteY3" fmla="*/ 2487073 h 2496905"/>
              <a:gd name="connsiteX4" fmla="*/ 49 w 75813"/>
              <a:gd name="connsiteY4" fmla="*/ 0 h 2496905"/>
              <a:gd name="connsiteX0" fmla="*/ 49 w 75813"/>
              <a:gd name="connsiteY0" fmla="*/ 0 h 2496905"/>
              <a:gd name="connsiteX1" fmla="*/ 42120 w 75813"/>
              <a:gd name="connsiteY1" fmla="*/ 529 h 2496905"/>
              <a:gd name="connsiteX2" fmla="*/ 75813 w 75813"/>
              <a:gd name="connsiteY2" fmla="*/ 2496905 h 2496905"/>
              <a:gd name="connsiteX3" fmla="*/ 37826 w 75813"/>
              <a:gd name="connsiteY3" fmla="*/ 2487073 h 2496905"/>
              <a:gd name="connsiteX4" fmla="*/ 49 w 75813"/>
              <a:gd name="connsiteY4" fmla="*/ 0 h 2496905"/>
              <a:gd name="connsiteX0" fmla="*/ 52 w 75816"/>
              <a:gd name="connsiteY0" fmla="*/ 0 h 2496905"/>
              <a:gd name="connsiteX1" fmla="*/ 42123 w 75816"/>
              <a:gd name="connsiteY1" fmla="*/ 529 h 2496905"/>
              <a:gd name="connsiteX2" fmla="*/ 75816 w 75816"/>
              <a:gd name="connsiteY2" fmla="*/ 2496905 h 2496905"/>
              <a:gd name="connsiteX3" fmla="*/ 35350 w 75816"/>
              <a:gd name="connsiteY3" fmla="*/ 2481216 h 2496905"/>
              <a:gd name="connsiteX4" fmla="*/ 52 w 75816"/>
              <a:gd name="connsiteY4" fmla="*/ 0 h 2496905"/>
              <a:gd name="connsiteX0" fmla="*/ 52 w 68381"/>
              <a:gd name="connsiteY0" fmla="*/ 0 h 2493977"/>
              <a:gd name="connsiteX1" fmla="*/ 42123 w 68381"/>
              <a:gd name="connsiteY1" fmla="*/ 529 h 2493977"/>
              <a:gd name="connsiteX2" fmla="*/ 68381 w 68381"/>
              <a:gd name="connsiteY2" fmla="*/ 2493977 h 2493977"/>
              <a:gd name="connsiteX3" fmla="*/ 35350 w 68381"/>
              <a:gd name="connsiteY3" fmla="*/ 2481216 h 2493977"/>
              <a:gd name="connsiteX4" fmla="*/ 52 w 68381"/>
              <a:gd name="connsiteY4" fmla="*/ 0 h 2493977"/>
              <a:gd name="connsiteX0" fmla="*/ 52 w 70859"/>
              <a:gd name="connsiteY0" fmla="*/ 0 h 2493977"/>
              <a:gd name="connsiteX1" fmla="*/ 42123 w 70859"/>
              <a:gd name="connsiteY1" fmla="*/ 529 h 2493977"/>
              <a:gd name="connsiteX2" fmla="*/ 70859 w 70859"/>
              <a:gd name="connsiteY2" fmla="*/ 2493977 h 2493977"/>
              <a:gd name="connsiteX3" fmla="*/ 35350 w 70859"/>
              <a:gd name="connsiteY3" fmla="*/ 2481216 h 2493977"/>
              <a:gd name="connsiteX4" fmla="*/ 52 w 70859"/>
              <a:gd name="connsiteY4" fmla="*/ 0 h 2493977"/>
              <a:gd name="connsiteX0" fmla="*/ 41 w 81873"/>
              <a:gd name="connsiteY0" fmla="*/ 0 h 2493977"/>
              <a:gd name="connsiteX1" fmla="*/ 53137 w 81873"/>
              <a:gd name="connsiteY1" fmla="*/ 529 h 2493977"/>
              <a:gd name="connsiteX2" fmla="*/ 81873 w 81873"/>
              <a:gd name="connsiteY2" fmla="*/ 2493977 h 2493977"/>
              <a:gd name="connsiteX3" fmla="*/ 46364 w 81873"/>
              <a:gd name="connsiteY3" fmla="*/ 2481216 h 2493977"/>
              <a:gd name="connsiteX4" fmla="*/ 41 w 81873"/>
              <a:gd name="connsiteY4" fmla="*/ 0 h 2493977"/>
              <a:gd name="connsiteX0" fmla="*/ 41 w 81873"/>
              <a:gd name="connsiteY0" fmla="*/ 0 h 2493977"/>
              <a:gd name="connsiteX1" fmla="*/ 45787 w 81873"/>
              <a:gd name="connsiteY1" fmla="*/ 529 h 2493977"/>
              <a:gd name="connsiteX2" fmla="*/ 81873 w 81873"/>
              <a:gd name="connsiteY2" fmla="*/ 2493977 h 2493977"/>
              <a:gd name="connsiteX3" fmla="*/ 46364 w 81873"/>
              <a:gd name="connsiteY3" fmla="*/ 2481216 h 2493977"/>
              <a:gd name="connsiteX4" fmla="*/ 41 w 81873"/>
              <a:gd name="connsiteY4" fmla="*/ 0 h 2493977"/>
              <a:gd name="connsiteX0" fmla="*/ 41 w 81873"/>
              <a:gd name="connsiteY0" fmla="*/ 0 h 2493977"/>
              <a:gd name="connsiteX1" fmla="*/ 49461 w 81873"/>
              <a:gd name="connsiteY1" fmla="*/ 529 h 2493977"/>
              <a:gd name="connsiteX2" fmla="*/ 81873 w 81873"/>
              <a:gd name="connsiteY2" fmla="*/ 2493977 h 2493977"/>
              <a:gd name="connsiteX3" fmla="*/ 46364 w 81873"/>
              <a:gd name="connsiteY3" fmla="*/ 2481216 h 2493977"/>
              <a:gd name="connsiteX4" fmla="*/ 41 w 81873"/>
              <a:gd name="connsiteY4" fmla="*/ 0 h 2493977"/>
              <a:gd name="connsiteX0" fmla="*/ 43 w 81875"/>
              <a:gd name="connsiteY0" fmla="*/ 0 h 2493977"/>
              <a:gd name="connsiteX1" fmla="*/ 49463 w 81875"/>
              <a:gd name="connsiteY1" fmla="*/ 529 h 2493977"/>
              <a:gd name="connsiteX2" fmla="*/ 81875 w 81875"/>
              <a:gd name="connsiteY2" fmla="*/ 2493977 h 2493977"/>
              <a:gd name="connsiteX3" fmla="*/ 43888 w 81875"/>
              <a:gd name="connsiteY3" fmla="*/ 2475360 h 2493977"/>
              <a:gd name="connsiteX4" fmla="*/ 43 w 81875"/>
              <a:gd name="connsiteY4" fmla="*/ 0 h 2493977"/>
              <a:gd name="connsiteX0" fmla="*/ 43 w 84353"/>
              <a:gd name="connsiteY0" fmla="*/ 0 h 2493977"/>
              <a:gd name="connsiteX1" fmla="*/ 49463 w 84353"/>
              <a:gd name="connsiteY1" fmla="*/ 529 h 2493977"/>
              <a:gd name="connsiteX2" fmla="*/ 84353 w 84353"/>
              <a:gd name="connsiteY2" fmla="*/ 2493977 h 2493977"/>
              <a:gd name="connsiteX3" fmla="*/ 43888 w 84353"/>
              <a:gd name="connsiteY3" fmla="*/ 2475360 h 2493977"/>
              <a:gd name="connsiteX4" fmla="*/ 43 w 84353"/>
              <a:gd name="connsiteY4" fmla="*/ 0 h 2493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3" h="2493977">
                <a:moveTo>
                  <a:pt x="43" y="0"/>
                </a:moveTo>
                <a:lnTo>
                  <a:pt x="49463" y="529"/>
                </a:lnTo>
                <a:cubicBezTo>
                  <a:pt x="54594" y="852747"/>
                  <a:pt x="79222" y="1641759"/>
                  <a:pt x="84353" y="2493977"/>
                </a:cubicBezTo>
                <a:lnTo>
                  <a:pt x="43888" y="2475360"/>
                </a:lnTo>
                <a:cubicBezTo>
                  <a:pt x="45563" y="1641564"/>
                  <a:pt x="-1632" y="833796"/>
                  <a:pt x="43" y="0"/>
                </a:cubicBez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/>
          <p:cNvCxnSpPr/>
          <p:nvPr/>
        </p:nvCxnSpPr>
        <p:spPr>
          <a:xfrm>
            <a:off x="11707425" y="3174117"/>
            <a:ext cx="652" cy="328136"/>
          </a:xfrm>
          <a:prstGeom prst="line">
            <a:avLst/>
          </a:prstGeom>
          <a:ln w="3746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eur droit 181"/>
          <p:cNvCxnSpPr/>
          <p:nvPr/>
        </p:nvCxnSpPr>
        <p:spPr>
          <a:xfrm>
            <a:off x="4918898" y="3416980"/>
            <a:ext cx="0" cy="28287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54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119</Words>
  <Application>Microsoft Office PowerPoint</Application>
  <PresentationFormat>Grand écran</PresentationFormat>
  <Paragraphs>47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de Lambilly</dc:creator>
  <cp:lastModifiedBy>Aloc</cp:lastModifiedBy>
  <cp:revision>124</cp:revision>
  <cp:lastPrinted>2019-10-18T09:02:01Z</cp:lastPrinted>
  <dcterms:created xsi:type="dcterms:W3CDTF">2018-10-29T14:59:01Z</dcterms:created>
  <dcterms:modified xsi:type="dcterms:W3CDTF">2020-02-14T08:54:28Z</dcterms:modified>
</cp:coreProperties>
</file>