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 snapToGrid="0">
      <p:cViewPr varScale="1">
        <p:scale>
          <a:sx n="76" d="100"/>
          <a:sy n="76" d="100"/>
        </p:scale>
        <p:origin x="90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5F3CF-FD38-4D55-931C-E61477239E16}" type="datetimeFigureOut">
              <a:rPr lang="es-ES" smtClean="0"/>
              <a:t>24/11/2016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ED9A4-BB31-4786-B273-4ABB87817AD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687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5F3CF-FD38-4D55-931C-E61477239E16}" type="datetimeFigureOut">
              <a:rPr lang="es-ES" smtClean="0"/>
              <a:t>24/11/2016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ED9A4-BB31-4786-B273-4ABB87817AD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05232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5F3CF-FD38-4D55-931C-E61477239E16}" type="datetimeFigureOut">
              <a:rPr lang="es-ES" smtClean="0"/>
              <a:t>24/11/2016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ED9A4-BB31-4786-B273-4ABB87817AD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915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5F3CF-FD38-4D55-931C-E61477239E16}" type="datetimeFigureOut">
              <a:rPr lang="es-ES" smtClean="0"/>
              <a:t>24/11/2016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ED9A4-BB31-4786-B273-4ABB87817AD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82071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5F3CF-FD38-4D55-931C-E61477239E16}" type="datetimeFigureOut">
              <a:rPr lang="es-ES" smtClean="0"/>
              <a:t>24/11/2016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ED9A4-BB31-4786-B273-4ABB87817AD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3988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5F3CF-FD38-4D55-931C-E61477239E16}" type="datetimeFigureOut">
              <a:rPr lang="es-ES" smtClean="0"/>
              <a:t>24/11/2016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ED9A4-BB31-4786-B273-4ABB87817AD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0183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5F3CF-FD38-4D55-931C-E61477239E16}" type="datetimeFigureOut">
              <a:rPr lang="es-ES" smtClean="0"/>
              <a:t>24/11/2016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ED9A4-BB31-4786-B273-4ABB87817AD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31536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5F3CF-FD38-4D55-931C-E61477239E16}" type="datetimeFigureOut">
              <a:rPr lang="es-ES" smtClean="0"/>
              <a:t>24/11/2016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ED9A4-BB31-4786-B273-4ABB87817AD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0707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5F3CF-FD38-4D55-931C-E61477239E16}" type="datetimeFigureOut">
              <a:rPr lang="es-ES" smtClean="0"/>
              <a:t>24/11/2016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ED9A4-BB31-4786-B273-4ABB87817AD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9025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5F3CF-FD38-4D55-931C-E61477239E16}" type="datetimeFigureOut">
              <a:rPr lang="es-ES" smtClean="0"/>
              <a:t>24/11/2016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ED9A4-BB31-4786-B273-4ABB87817AD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2365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5F3CF-FD38-4D55-931C-E61477239E16}" type="datetimeFigureOut">
              <a:rPr lang="es-ES" smtClean="0"/>
              <a:t>24/11/2016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ED9A4-BB31-4786-B273-4ABB87817AD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64997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75F3CF-FD38-4D55-931C-E61477239E16}" type="datetimeFigureOut">
              <a:rPr lang="es-ES" smtClean="0"/>
              <a:t>24/11/2016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0ED9A4-BB31-4786-B273-4ABB87817AD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84935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err="1" smtClean="0"/>
              <a:t>Phpdocx</a:t>
            </a:r>
            <a:r>
              <a:rPr lang="es-ES" dirty="0" smtClean="0"/>
              <a:t> </a:t>
            </a:r>
            <a:r>
              <a:rPr lang="es-ES" dirty="0" err="1" smtClean="0"/>
              <a:t>presentation</a:t>
            </a:r>
            <a:endParaRPr lang="es-E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err="1" smtClean="0"/>
              <a:t>Other</a:t>
            </a:r>
            <a:r>
              <a:rPr lang="es-ES" dirty="0" smtClean="0"/>
              <a:t> </a:t>
            </a:r>
            <a:r>
              <a:rPr lang="es-ES" dirty="0" err="1" smtClean="0"/>
              <a:t>text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563312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Phpdocx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Phpdocx presentation</dc:title>
  <dc:creator>jorge-w7</dc:creator>
  <cp:lastModifiedBy>jorge-w7</cp:lastModifiedBy>
  <cp:revision>1</cp:revision>
  <dcterms:created xsi:type="dcterms:W3CDTF">2016-11-24T09:59:10Z</dcterms:created>
  <dcterms:modified xsi:type="dcterms:W3CDTF">2016-11-24T10:02:27Z</dcterms:modified>
</cp:coreProperties>
</file>