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1" y="7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508A-9B4F-93AE-C729-1D7B54880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575910-970A-92F6-521C-F2254A3AB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D71E8-B84D-8656-A481-CECD9F2A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7BDCA9-A667-973E-33D7-C0A18DCFA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6BA2-9F5C-AA50-E273-67C83817F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2436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AA096-4E44-045F-131E-CC4DB72C3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4FA31-BF4D-019F-840E-19DE35E26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737D4-49E1-1ACB-89A3-46362DD32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19371-98E4-1690-233A-6F0470D53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606D3-DD5A-8527-573E-0C0E8C141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858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DDF058-16CF-4DD6-B449-51B1A0D97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18B415-696A-4FF1-89FE-63753A856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66AE6-1DFB-E684-A7CE-E28F3646E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3C4B0-D5AA-E165-EA1F-5141C7A28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6AFAD-F22F-6686-F864-A11EAFD57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67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A4257-6403-B1CF-C3CD-F3D84976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3182F-FD80-1DFD-02A8-B03B33521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04C62-39B1-27D1-7F63-8A258E746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5FA47-DDA5-1E16-4A03-36AB8D51F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875EA-F328-0E10-12EC-BA11D3698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201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327E-4FB8-A411-12B0-5D53E5085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29B16-CF75-7B67-A73C-553070627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6CE93-5B0B-9B1C-9CB8-0A8F64992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09E4A-D83C-DE95-01D8-6AE4BC10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5AFC5-C07B-C2E3-A6F6-1A6736064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5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3DDC6-42A6-AADB-5034-193726546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FAE94-D759-3445-1D15-2F8EB4D79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B04B2-0FC3-D1E4-E9EE-FA99CE71F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9F5BA-C5FC-196A-28E7-6F7E48A7A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DFCAF-C3AB-78A0-B20E-CB3055268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6B65A-374D-1DEC-F9F1-AF5929A6C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04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65888-45F8-1883-EE59-5D76BE1C1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96CD2-6EAD-906C-6DB1-C5D8B1FA2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2F5D28-1ECF-70FA-DDD9-CA175C8EF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A952EB-05ED-29E0-7D6D-C14909BFF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F8E27-F1A4-155F-D9F3-B0FC45154D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B64E5-4587-EA1C-3291-623559CA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F6A619-3EFA-3807-CFE6-A8CB7EDC1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99F8A6-8FF9-0909-5791-269BF7B82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38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FD32C-C7E8-6618-D5E2-9B86AEE5C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12E806-9E7C-C65A-147E-B1C21C24B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E9AD43-4192-2F14-F572-0DC81D81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91F26-8085-F2AA-97D1-9ADD114C3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8729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6EFC3A-13CE-4F21-1E55-6F9BA469C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786C7B-59DB-7AF3-3652-7AD92B4A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40B196-EF2D-1BD0-9968-2F2FE6C10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957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1C86-2E02-8BA6-FA3A-8910B018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D9345-FA53-DE37-74B7-E42BAB9E2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70308-3022-BDC4-781C-4FB430F4A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8ACC70-F84F-2E7C-B43E-7608CD24C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C470EA-763F-D880-FA7B-583F5F066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50194-658F-C928-C972-583B76270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198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AF0C-2339-CC9F-5E5A-0ED32D327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B87E5B-79F2-8365-96A3-4CB030FBCA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99EE43-89C4-010C-01E5-10CC3D375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A4541-39E7-4AB2-8368-A3F677410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81B759-F625-FC3E-0DF9-1A54D8842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CEF4F-ACEE-720E-4DAC-085F2DC48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643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5AA237-1267-E36E-FA2E-FE9B70EFD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E5D16-6AB8-58E4-6481-BF2BCA453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1A699-FBB6-34A1-6212-672EAC569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97D72-6FAE-4A35-9F36-4F9F25E7E30D}" type="datetimeFigureOut">
              <a:rPr lang="es-ES" smtClean="0"/>
              <a:t>09/09/2022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BDFF9-B5CE-E42D-45DF-DCE717BC43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E557C-A96B-B18D-786C-4D172BA9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B664B-8BB3-49F4-95A8-CC435EE66C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787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AF118-C2F8-DF8F-CE6A-4C5DC11172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Content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609DD1-75B0-D38C-6EA9-2784AE422F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/>
              <a:t>Subcontent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0180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Content</dc:title>
  <dc:creator>dynadocx</dc:creator>
  <cp:lastModifiedBy>dynadocx</cp:lastModifiedBy>
  <cp:revision>1</cp:revision>
  <dcterms:created xsi:type="dcterms:W3CDTF">2022-09-09T10:46:16Z</dcterms:created>
  <dcterms:modified xsi:type="dcterms:W3CDTF">2022-09-09T10:46:35Z</dcterms:modified>
</cp:coreProperties>
</file>